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359" r:id="rId2"/>
    <p:sldId id="360" r:id="rId3"/>
    <p:sldId id="361" r:id="rId4"/>
    <p:sldId id="362" r:id="rId5"/>
    <p:sldId id="367" r:id="rId6"/>
    <p:sldId id="368" r:id="rId7"/>
    <p:sldId id="369" r:id="rId8"/>
    <p:sldId id="366" r:id="rId9"/>
    <p:sldId id="370" r:id="rId10"/>
    <p:sldId id="371" r:id="rId11"/>
    <p:sldId id="372" r:id="rId12"/>
    <p:sldId id="365" r:id="rId13"/>
    <p:sldId id="373" r:id="rId14"/>
    <p:sldId id="374" r:id="rId15"/>
    <p:sldId id="375" r:id="rId16"/>
    <p:sldId id="364" r:id="rId17"/>
    <p:sldId id="376" r:id="rId18"/>
    <p:sldId id="377" r:id="rId19"/>
    <p:sldId id="378" r:id="rId20"/>
    <p:sldId id="363" r:id="rId21"/>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3031"/>
    <a:srgbClr val="7419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15"/>
    <p:restoredTop sz="94682"/>
  </p:normalViewPr>
  <p:slideViewPr>
    <p:cSldViewPr snapToGrid="0" snapToObjects="1">
      <p:cViewPr varScale="1">
        <p:scale>
          <a:sx n="81" d="100"/>
          <a:sy n="81" d="100"/>
        </p:scale>
        <p:origin x="955"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2019/7/18</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3970302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2019/7/18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extLst>
      <p:ext uri="{BB962C8B-B14F-4D97-AF65-F5344CB8AC3E}">
        <p14:creationId xmlns:p14="http://schemas.microsoft.com/office/powerpoint/2010/main" val="47636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a:t>
            </a:fld>
            <a:endParaRPr lang="zh-CN" altLang="en-US"/>
          </a:p>
        </p:txBody>
      </p:sp>
    </p:spTree>
    <p:extLst>
      <p:ext uri="{BB962C8B-B14F-4D97-AF65-F5344CB8AC3E}">
        <p14:creationId xmlns:p14="http://schemas.microsoft.com/office/powerpoint/2010/main" val="156671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10</a:t>
            </a:fld>
            <a:endParaRPr lang="zh-CN" altLang="en-US"/>
          </a:p>
        </p:txBody>
      </p:sp>
    </p:spTree>
    <p:extLst>
      <p:ext uri="{BB962C8B-B14F-4D97-AF65-F5344CB8AC3E}">
        <p14:creationId xmlns:p14="http://schemas.microsoft.com/office/powerpoint/2010/main" val="801495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11</a:t>
            </a:fld>
            <a:endParaRPr lang="zh-CN" altLang="en-US"/>
          </a:p>
        </p:txBody>
      </p:sp>
    </p:spTree>
    <p:extLst>
      <p:ext uri="{BB962C8B-B14F-4D97-AF65-F5344CB8AC3E}">
        <p14:creationId xmlns:p14="http://schemas.microsoft.com/office/powerpoint/2010/main" val="3903009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12</a:t>
            </a:fld>
            <a:endParaRPr lang="zh-CN" altLang="en-US"/>
          </a:p>
        </p:txBody>
      </p:sp>
    </p:spTree>
    <p:extLst>
      <p:ext uri="{BB962C8B-B14F-4D97-AF65-F5344CB8AC3E}">
        <p14:creationId xmlns:p14="http://schemas.microsoft.com/office/powerpoint/2010/main" val="2002741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13</a:t>
            </a:fld>
            <a:endParaRPr lang="zh-CN" altLang="en-US"/>
          </a:p>
        </p:txBody>
      </p:sp>
    </p:spTree>
    <p:extLst>
      <p:ext uri="{BB962C8B-B14F-4D97-AF65-F5344CB8AC3E}">
        <p14:creationId xmlns:p14="http://schemas.microsoft.com/office/powerpoint/2010/main" val="4050619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14</a:t>
            </a:fld>
            <a:endParaRPr lang="zh-CN" altLang="en-US"/>
          </a:p>
        </p:txBody>
      </p:sp>
    </p:spTree>
    <p:extLst>
      <p:ext uri="{BB962C8B-B14F-4D97-AF65-F5344CB8AC3E}">
        <p14:creationId xmlns:p14="http://schemas.microsoft.com/office/powerpoint/2010/main" val="2098354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15</a:t>
            </a:fld>
            <a:endParaRPr lang="zh-CN" altLang="en-US"/>
          </a:p>
        </p:txBody>
      </p:sp>
    </p:spTree>
    <p:extLst>
      <p:ext uri="{BB962C8B-B14F-4D97-AF65-F5344CB8AC3E}">
        <p14:creationId xmlns:p14="http://schemas.microsoft.com/office/powerpoint/2010/main" val="1942530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16</a:t>
            </a:fld>
            <a:endParaRPr lang="zh-CN" altLang="en-US"/>
          </a:p>
        </p:txBody>
      </p:sp>
    </p:spTree>
    <p:extLst>
      <p:ext uri="{BB962C8B-B14F-4D97-AF65-F5344CB8AC3E}">
        <p14:creationId xmlns:p14="http://schemas.microsoft.com/office/powerpoint/2010/main" val="2287048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17</a:t>
            </a:fld>
            <a:endParaRPr lang="zh-CN" altLang="en-US"/>
          </a:p>
        </p:txBody>
      </p:sp>
    </p:spTree>
    <p:extLst>
      <p:ext uri="{BB962C8B-B14F-4D97-AF65-F5344CB8AC3E}">
        <p14:creationId xmlns:p14="http://schemas.microsoft.com/office/powerpoint/2010/main" val="3158860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18</a:t>
            </a:fld>
            <a:endParaRPr lang="zh-CN" altLang="en-US"/>
          </a:p>
        </p:txBody>
      </p:sp>
    </p:spTree>
    <p:extLst>
      <p:ext uri="{BB962C8B-B14F-4D97-AF65-F5344CB8AC3E}">
        <p14:creationId xmlns:p14="http://schemas.microsoft.com/office/powerpoint/2010/main" val="1414852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19</a:t>
            </a:fld>
            <a:endParaRPr lang="zh-CN" altLang="en-US"/>
          </a:p>
        </p:txBody>
      </p:sp>
    </p:spTree>
    <p:extLst>
      <p:ext uri="{BB962C8B-B14F-4D97-AF65-F5344CB8AC3E}">
        <p14:creationId xmlns:p14="http://schemas.microsoft.com/office/powerpoint/2010/main" val="1604748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a:t>
            </a:fld>
            <a:endParaRPr lang="zh-CN" altLang="en-US"/>
          </a:p>
        </p:txBody>
      </p:sp>
    </p:spTree>
    <p:extLst>
      <p:ext uri="{BB962C8B-B14F-4D97-AF65-F5344CB8AC3E}">
        <p14:creationId xmlns:p14="http://schemas.microsoft.com/office/powerpoint/2010/main" val="633263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20</a:t>
            </a:fld>
            <a:endParaRPr lang="zh-CN" altLang="en-US"/>
          </a:p>
        </p:txBody>
      </p:sp>
    </p:spTree>
    <p:extLst>
      <p:ext uri="{BB962C8B-B14F-4D97-AF65-F5344CB8AC3E}">
        <p14:creationId xmlns:p14="http://schemas.microsoft.com/office/powerpoint/2010/main" val="511497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a:t>
            </a:fld>
            <a:endParaRPr lang="zh-CN" altLang="en-US"/>
          </a:p>
        </p:txBody>
      </p:sp>
    </p:spTree>
    <p:extLst>
      <p:ext uri="{BB962C8B-B14F-4D97-AF65-F5344CB8AC3E}">
        <p14:creationId xmlns:p14="http://schemas.microsoft.com/office/powerpoint/2010/main" val="1654308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a:t>
            </a:fld>
            <a:endParaRPr lang="zh-CN" altLang="en-US"/>
          </a:p>
        </p:txBody>
      </p:sp>
    </p:spTree>
    <p:extLst>
      <p:ext uri="{BB962C8B-B14F-4D97-AF65-F5344CB8AC3E}">
        <p14:creationId xmlns:p14="http://schemas.microsoft.com/office/powerpoint/2010/main" val="2918143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5</a:t>
            </a:fld>
            <a:endParaRPr lang="zh-CN" altLang="en-US"/>
          </a:p>
        </p:txBody>
      </p:sp>
    </p:spTree>
    <p:extLst>
      <p:ext uri="{BB962C8B-B14F-4D97-AF65-F5344CB8AC3E}">
        <p14:creationId xmlns:p14="http://schemas.microsoft.com/office/powerpoint/2010/main" val="1729303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6</a:t>
            </a:fld>
            <a:endParaRPr lang="zh-CN" altLang="en-US"/>
          </a:p>
        </p:txBody>
      </p:sp>
    </p:spTree>
    <p:extLst>
      <p:ext uri="{BB962C8B-B14F-4D97-AF65-F5344CB8AC3E}">
        <p14:creationId xmlns:p14="http://schemas.microsoft.com/office/powerpoint/2010/main" val="3481620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7</a:t>
            </a:fld>
            <a:endParaRPr lang="zh-CN" altLang="en-US"/>
          </a:p>
        </p:txBody>
      </p:sp>
    </p:spTree>
    <p:extLst>
      <p:ext uri="{BB962C8B-B14F-4D97-AF65-F5344CB8AC3E}">
        <p14:creationId xmlns:p14="http://schemas.microsoft.com/office/powerpoint/2010/main" val="4046407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8</a:t>
            </a:fld>
            <a:endParaRPr lang="zh-CN" altLang="en-US"/>
          </a:p>
        </p:txBody>
      </p:sp>
    </p:spTree>
    <p:extLst>
      <p:ext uri="{BB962C8B-B14F-4D97-AF65-F5344CB8AC3E}">
        <p14:creationId xmlns:p14="http://schemas.microsoft.com/office/powerpoint/2010/main" val="136919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9</a:t>
            </a:fld>
            <a:endParaRPr lang="zh-CN" altLang="en-US"/>
          </a:p>
        </p:txBody>
      </p:sp>
    </p:spTree>
    <p:extLst>
      <p:ext uri="{BB962C8B-B14F-4D97-AF65-F5344CB8AC3E}">
        <p14:creationId xmlns:p14="http://schemas.microsoft.com/office/powerpoint/2010/main" val="915760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平行四边形 1">
            <a:extLst>
              <a:ext uri="{FF2B5EF4-FFF2-40B4-BE49-F238E27FC236}">
                <a16:creationId xmlns:a16="http://schemas.microsoft.com/office/drawing/2014/main" id="{A9F26715-B43B-4E40-A3E0-78F58FC1E088}"/>
              </a:ext>
            </a:extLst>
          </p:cNvPr>
          <p:cNvSpPr/>
          <p:nvPr userDrawn="1"/>
        </p:nvSpPr>
        <p:spPr>
          <a:xfrm>
            <a:off x="-165100" y="203200"/>
            <a:ext cx="2908300" cy="609600"/>
          </a:xfrm>
          <a:prstGeom prst="parallelogram">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平行四边形 2">
            <a:extLst>
              <a:ext uri="{FF2B5EF4-FFF2-40B4-BE49-F238E27FC236}">
                <a16:creationId xmlns:a16="http://schemas.microsoft.com/office/drawing/2014/main" id="{5A90C38B-F3DF-1249-92EA-03A516198A15}"/>
              </a:ext>
            </a:extLst>
          </p:cNvPr>
          <p:cNvSpPr/>
          <p:nvPr userDrawn="1"/>
        </p:nvSpPr>
        <p:spPr>
          <a:xfrm>
            <a:off x="2641600" y="203200"/>
            <a:ext cx="215900" cy="609600"/>
          </a:xfrm>
          <a:prstGeom prst="parallelogram">
            <a:avLst>
              <a:gd name="adj" fmla="val 72917"/>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平行四边形 3">
            <a:extLst>
              <a:ext uri="{FF2B5EF4-FFF2-40B4-BE49-F238E27FC236}">
                <a16:creationId xmlns:a16="http://schemas.microsoft.com/office/drawing/2014/main" id="{5EDB20FE-9AB5-574A-8E45-7A96D73E7592}"/>
              </a:ext>
            </a:extLst>
          </p:cNvPr>
          <p:cNvSpPr/>
          <p:nvPr userDrawn="1"/>
        </p:nvSpPr>
        <p:spPr>
          <a:xfrm>
            <a:off x="2743200" y="203200"/>
            <a:ext cx="215900" cy="609600"/>
          </a:xfrm>
          <a:prstGeom prst="parallelogram">
            <a:avLst>
              <a:gd name="adj" fmla="val 72917"/>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124363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4715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2211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8025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45715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5" r:id="rId4"/>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燕尾形 3">
            <a:extLst>
              <a:ext uri="{FF2B5EF4-FFF2-40B4-BE49-F238E27FC236}">
                <a16:creationId xmlns:a16="http://schemas.microsoft.com/office/drawing/2014/main" id="{B01B5E7B-9209-D24E-AA2C-2AAD6EECF785}"/>
              </a:ext>
            </a:extLst>
          </p:cNvPr>
          <p:cNvSpPr/>
          <p:nvPr/>
        </p:nvSpPr>
        <p:spPr>
          <a:xfrm flipH="1">
            <a:off x="3495261" y="0"/>
            <a:ext cx="3034748" cy="6858000"/>
          </a:xfrm>
          <a:prstGeom prst="chevron">
            <a:avLst>
              <a:gd name="adj" fmla="val 57424"/>
            </a:avLst>
          </a:prstGeom>
          <a:solidFill>
            <a:srgbClr val="741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五边形 2">
            <a:extLst>
              <a:ext uri="{FF2B5EF4-FFF2-40B4-BE49-F238E27FC236}">
                <a16:creationId xmlns:a16="http://schemas.microsoft.com/office/drawing/2014/main" id="{93746B02-7A81-B943-B4CC-5828F7B71C75}"/>
              </a:ext>
            </a:extLst>
          </p:cNvPr>
          <p:cNvSpPr/>
          <p:nvPr/>
        </p:nvSpPr>
        <p:spPr>
          <a:xfrm>
            <a:off x="993914" y="-288498"/>
            <a:ext cx="5976730" cy="7434995"/>
          </a:xfrm>
          <a:prstGeom prst="homePlate">
            <a:avLst>
              <a:gd name="adj" fmla="val 31731"/>
            </a:avLst>
          </a:prstGeom>
          <a:solidFill>
            <a:srgbClr val="A63031"/>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五边形 1">
            <a:extLst>
              <a:ext uri="{FF2B5EF4-FFF2-40B4-BE49-F238E27FC236}">
                <a16:creationId xmlns:a16="http://schemas.microsoft.com/office/drawing/2014/main" id="{40E7F894-A9C7-1C4A-BF52-54A90245AD5F}"/>
              </a:ext>
            </a:extLst>
          </p:cNvPr>
          <p:cNvSpPr/>
          <p:nvPr/>
        </p:nvSpPr>
        <p:spPr>
          <a:xfrm>
            <a:off x="-146878" y="-222555"/>
            <a:ext cx="5923721" cy="7369052"/>
          </a:xfrm>
          <a:prstGeom prst="homePlate">
            <a:avLst>
              <a:gd name="adj" fmla="val 31731"/>
            </a:avLst>
          </a:prstGeom>
          <a:blipFill dpi="0" rotWithShape="1">
            <a:blip r:embed="rId3"/>
            <a:srcRect/>
            <a:stretch>
              <a:fillRect/>
            </a:stretch>
          </a:blip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45479391-BBF0-DE42-A936-CB3ED0CAB431}"/>
              </a:ext>
            </a:extLst>
          </p:cNvPr>
          <p:cNvSpPr txBox="1"/>
          <p:nvPr/>
        </p:nvSpPr>
        <p:spPr>
          <a:xfrm>
            <a:off x="7266609" y="2875722"/>
            <a:ext cx="4698722" cy="769441"/>
          </a:xfrm>
          <a:prstGeom prst="rect">
            <a:avLst/>
          </a:prstGeom>
          <a:noFill/>
        </p:spPr>
        <p:txBody>
          <a:bodyPr wrap="none" rtlCol="0">
            <a:spAutoFit/>
          </a:bodyPr>
          <a:lstStyle/>
          <a:p>
            <a:r>
              <a:rPr kumimoji="1" lang="zh-CN" altLang="en-US" sz="4400" dirty="0">
                <a:solidFill>
                  <a:srgbClr val="A63031"/>
                </a:solidFill>
                <a:latin typeface="+mj-ea"/>
                <a:ea typeface="+mj-ea"/>
              </a:rPr>
              <a:t>四川大学通用模板</a:t>
            </a:r>
          </a:p>
        </p:txBody>
      </p:sp>
      <p:sp>
        <p:nvSpPr>
          <p:cNvPr id="7" name="文本框 6">
            <a:extLst>
              <a:ext uri="{FF2B5EF4-FFF2-40B4-BE49-F238E27FC236}">
                <a16:creationId xmlns:a16="http://schemas.microsoft.com/office/drawing/2014/main" id="{419A1278-587B-7E46-816E-117CC3EFB73D}"/>
              </a:ext>
            </a:extLst>
          </p:cNvPr>
          <p:cNvSpPr txBox="1"/>
          <p:nvPr/>
        </p:nvSpPr>
        <p:spPr>
          <a:xfrm>
            <a:off x="7266609" y="3645163"/>
            <a:ext cx="4660900" cy="254000"/>
          </a:xfrm>
          <a:prstGeom prst="rect">
            <a:avLst/>
          </a:prstGeom>
          <a:noFill/>
        </p:spPr>
        <p:txBody>
          <a:bodyPr wrap="square" rtlCol="0">
            <a:spAutoFit/>
          </a:bodyPr>
          <a:lstStyle/>
          <a:p>
            <a:pPr algn="dist"/>
            <a:r>
              <a:rPr kumimoji="1" lang="en-US" altLang="zh-CN" sz="1000">
                <a:solidFill>
                  <a:srgbClr val="A63031"/>
                </a:solidFill>
              </a:rPr>
              <a:t>ENTERPRISE</a:t>
            </a:r>
            <a:r>
              <a:rPr kumimoji="1" lang="zh-CN" altLang="en-US" sz="1000">
                <a:solidFill>
                  <a:srgbClr val="A63031"/>
                </a:solidFill>
              </a:rPr>
              <a:t> </a:t>
            </a:r>
            <a:r>
              <a:rPr kumimoji="1" lang="en-US" altLang="zh-CN" sz="1000">
                <a:solidFill>
                  <a:srgbClr val="A63031"/>
                </a:solidFill>
              </a:rPr>
              <a:t>BRAND</a:t>
            </a:r>
            <a:r>
              <a:rPr kumimoji="1" lang="zh-CN" altLang="en-US" sz="1000">
                <a:solidFill>
                  <a:srgbClr val="A63031"/>
                </a:solidFill>
              </a:rPr>
              <a:t> </a:t>
            </a:r>
            <a:r>
              <a:rPr kumimoji="1" lang="en-US" altLang="zh-CN" sz="1000">
                <a:solidFill>
                  <a:srgbClr val="A63031"/>
                </a:solidFill>
              </a:rPr>
              <a:t>PROMOTION</a:t>
            </a:r>
            <a:r>
              <a:rPr kumimoji="1" lang="zh-CN" altLang="en-US" sz="1000">
                <a:solidFill>
                  <a:srgbClr val="A63031"/>
                </a:solidFill>
              </a:rPr>
              <a:t> </a:t>
            </a:r>
            <a:r>
              <a:rPr kumimoji="1" lang="en-US" altLang="zh-CN" sz="1000">
                <a:solidFill>
                  <a:srgbClr val="A63031"/>
                </a:solidFill>
              </a:rPr>
              <a:t>AND</a:t>
            </a:r>
            <a:r>
              <a:rPr kumimoji="1" lang="zh-CN" altLang="en-US" sz="1000">
                <a:solidFill>
                  <a:srgbClr val="A63031"/>
                </a:solidFill>
              </a:rPr>
              <a:t> </a:t>
            </a:r>
            <a:r>
              <a:rPr kumimoji="1" lang="en-US" altLang="zh-CN" sz="1000">
                <a:solidFill>
                  <a:srgbClr val="A63031"/>
                </a:solidFill>
              </a:rPr>
              <a:t>PUBLICITY</a:t>
            </a:r>
            <a:endParaRPr kumimoji="1" lang="zh-CN" altLang="en-US" sz="1000">
              <a:solidFill>
                <a:srgbClr val="A63031"/>
              </a:solidFill>
            </a:endParaRPr>
          </a:p>
        </p:txBody>
      </p:sp>
      <p:sp>
        <p:nvSpPr>
          <p:cNvPr id="12" name="文本框 11">
            <a:extLst>
              <a:ext uri="{FF2B5EF4-FFF2-40B4-BE49-F238E27FC236}">
                <a16:creationId xmlns:a16="http://schemas.microsoft.com/office/drawing/2014/main" id="{BA95AEB5-BB6C-3441-945D-56AEEB88E0F4}"/>
              </a:ext>
            </a:extLst>
          </p:cNvPr>
          <p:cNvSpPr txBox="1"/>
          <p:nvPr/>
        </p:nvSpPr>
        <p:spPr>
          <a:xfrm>
            <a:off x="8595690" y="4284492"/>
            <a:ext cx="1981379" cy="791627"/>
          </a:xfrm>
          <a:prstGeom prst="rect">
            <a:avLst/>
          </a:prstGeom>
          <a:noFill/>
        </p:spPr>
        <p:txBody>
          <a:bodyPr wrap="square" rtlCol="0">
            <a:spAutoFit/>
          </a:bodyPr>
          <a:lstStyle/>
          <a:p>
            <a:pPr marL="285750" indent="-285750" algn="dist">
              <a:lnSpc>
                <a:spcPct val="150000"/>
              </a:lnSpc>
              <a:buFont typeface="Wingdings" pitchFamily="2" charset="2"/>
              <a:buChar char="n"/>
            </a:pPr>
            <a:r>
              <a:rPr kumimoji="1" lang="zh-CN" altLang="en-US" sz="1600" dirty="0">
                <a:solidFill>
                  <a:srgbClr val="A63031"/>
                </a:solidFill>
                <a:latin typeface="+mn-ea"/>
              </a:rPr>
              <a:t>汇报人：</a:t>
            </a:r>
            <a:r>
              <a:rPr kumimoji="1" lang="en-US" altLang="zh-CN" sz="1600" dirty="0">
                <a:solidFill>
                  <a:srgbClr val="A63031"/>
                </a:solidFill>
                <a:latin typeface="+mn-ea"/>
              </a:rPr>
              <a:t>XXXXXX</a:t>
            </a:r>
          </a:p>
          <a:p>
            <a:pPr marL="285750" indent="-285750" algn="dist">
              <a:lnSpc>
                <a:spcPct val="150000"/>
              </a:lnSpc>
              <a:buFont typeface="Wingdings" pitchFamily="2" charset="2"/>
              <a:buChar char="n"/>
            </a:pPr>
            <a:r>
              <a:rPr kumimoji="1" lang="zh-CN" altLang="en-US" sz="1600" dirty="0">
                <a:solidFill>
                  <a:srgbClr val="A63031"/>
                </a:solidFill>
                <a:latin typeface="+mn-ea"/>
              </a:rPr>
              <a:t>部  门：学生会</a:t>
            </a: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1444" y="1405720"/>
            <a:ext cx="1369870" cy="1364519"/>
          </a:xfrm>
          <a:prstGeom prst="rect">
            <a:avLst/>
          </a:prstGeom>
        </p:spPr>
      </p:pic>
    </p:spTree>
    <p:extLst>
      <p:ext uri="{BB962C8B-B14F-4D97-AF65-F5344CB8AC3E}">
        <p14:creationId xmlns:p14="http://schemas.microsoft.com/office/powerpoint/2010/main" val="207806826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checkerboard(across)">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p:bldP spid="7"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B186CD-3690-6949-B149-075D781B98DE}"/>
              </a:ext>
            </a:extLst>
          </p:cNvPr>
          <p:cNvSpPr txBox="1"/>
          <p:nvPr/>
        </p:nvSpPr>
        <p:spPr>
          <a:xfrm>
            <a:off x="304800" y="292100"/>
            <a:ext cx="1980029" cy="400110"/>
          </a:xfrm>
          <a:prstGeom prst="rect">
            <a:avLst/>
          </a:prstGeom>
          <a:noFill/>
        </p:spPr>
        <p:txBody>
          <a:bodyPr wrap="none" rtlCol="0">
            <a:spAutoFit/>
          </a:bodyPr>
          <a:lstStyle/>
          <a:p>
            <a:r>
              <a:rPr kumimoji="1" lang="zh-CN" altLang="en-US" sz="2000">
                <a:solidFill>
                  <a:schemeClr val="bg1"/>
                </a:solidFill>
                <a:latin typeface="+mj-ea"/>
                <a:ea typeface="+mj-ea"/>
              </a:rPr>
              <a:t>核心产品与服务</a:t>
            </a:r>
          </a:p>
        </p:txBody>
      </p:sp>
      <p:sp>
        <p:nvSpPr>
          <p:cNvPr id="3" name="îṡlíďê">
            <a:extLst>
              <a:ext uri="{FF2B5EF4-FFF2-40B4-BE49-F238E27FC236}">
                <a16:creationId xmlns:a16="http://schemas.microsoft.com/office/drawing/2014/main" id="{2336ED6E-F932-7A43-B6DC-4F7613414EC1}"/>
              </a:ext>
            </a:extLst>
          </p:cNvPr>
          <p:cNvSpPr/>
          <p:nvPr/>
        </p:nvSpPr>
        <p:spPr>
          <a:xfrm>
            <a:off x="1442176" y="1871660"/>
            <a:ext cx="2116210" cy="2116209"/>
          </a:xfrm>
          <a:prstGeom prst="parallelogram">
            <a:avLst/>
          </a:prstGeom>
          <a:solidFill>
            <a:srgbClr val="A63031"/>
          </a:solidFill>
          <a:ln w="19050">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4" name="ïṩľïḓê">
            <a:extLst>
              <a:ext uri="{FF2B5EF4-FFF2-40B4-BE49-F238E27FC236}">
                <a16:creationId xmlns:a16="http://schemas.microsoft.com/office/drawing/2014/main" id="{BD23BD57-F923-BB42-861A-424805561B93}"/>
              </a:ext>
            </a:extLst>
          </p:cNvPr>
          <p:cNvSpPr/>
          <p:nvPr/>
        </p:nvSpPr>
        <p:spPr>
          <a:xfrm>
            <a:off x="5037897" y="1871660"/>
            <a:ext cx="2116210" cy="2116209"/>
          </a:xfrm>
          <a:prstGeom prst="parallelogram">
            <a:avLst/>
          </a:prstGeom>
          <a:solidFill>
            <a:srgbClr val="A63031"/>
          </a:solidFill>
          <a:ln w="19050">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5" name="îŝļïḓê">
            <a:extLst>
              <a:ext uri="{FF2B5EF4-FFF2-40B4-BE49-F238E27FC236}">
                <a16:creationId xmlns:a16="http://schemas.microsoft.com/office/drawing/2014/main" id="{60CF5C59-73E5-2B40-8C3A-B5B87F326769}"/>
              </a:ext>
            </a:extLst>
          </p:cNvPr>
          <p:cNvSpPr/>
          <p:nvPr/>
        </p:nvSpPr>
        <p:spPr>
          <a:xfrm>
            <a:off x="8633616" y="1871660"/>
            <a:ext cx="2116210" cy="2116209"/>
          </a:xfrm>
          <a:prstGeom prst="parallelogram">
            <a:avLst/>
          </a:prstGeom>
          <a:solidFill>
            <a:srgbClr val="A63031"/>
          </a:solidFill>
          <a:ln w="19050">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6" name="i$ľîḍê">
            <a:extLst>
              <a:ext uri="{FF2B5EF4-FFF2-40B4-BE49-F238E27FC236}">
                <a16:creationId xmlns:a16="http://schemas.microsoft.com/office/drawing/2014/main" id="{20A4F545-EE87-D649-9C6F-EAC34F28606C}"/>
              </a:ext>
            </a:extLst>
          </p:cNvPr>
          <p:cNvSpPr/>
          <p:nvPr/>
        </p:nvSpPr>
        <p:spPr>
          <a:xfrm>
            <a:off x="3507997" y="2127241"/>
            <a:ext cx="1605047" cy="1605047"/>
          </a:xfrm>
          <a:prstGeom prst="parallelogram">
            <a:avLst/>
          </a:prstGeom>
          <a:solidFill>
            <a:schemeClr val="bg1">
              <a:lumMod val="95000"/>
            </a:schemeClr>
          </a:solidFill>
          <a:ln w="63500">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7" name="ïşļïdê">
            <a:extLst>
              <a:ext uri="{FF2B5EF4-FFF2-40B4-BE49-F238E27FC236}">
                <a16:creationId xmlns:a16="http://schemas.microsoft.com/office/drawing/2014/main" id="{D5F59A66-71A7-F543-BA5B-90C64A2F2C70}"/>
              </a:ext>
            </a:extLst>
          </p:cNvPr>
          <p:cNvSpPr/>
          <p:nvPr/>
        </p:nvSpPr>
        <p:spPr>
          <a:xfrm>
            <a:off x="7091338" y="2127241"/>
            <a:ext cx="1605047" cy="1605047"/>
          </a:xfrm>
          <a:prstGeom prst="parallelogram">
            <a:avLst/>
          </a:prstGeom>
          <a:solidFill>
            <a:schemeClr val="bg1">
              <a:lumMod val="95000"/>
            </a:schemeClr>
          </a:solidFill>
          <a:ln w="63500">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8" name="ïṧļídê">
            <a:extLst>
              <a:ext uri="{FF2B5EF4-FFF2-40B4-BE49-F238E27FC236}">
                <a16:creationId xmlns:a16="http://schemas.microsoft.com/office/drawing/2014/main" id="{2C7206C9-245B-A342-AA16-96CF4FE13FE1}"/>
              </a:ext>
            </a:extLst>
          </p:cNvPr>
          <p:cNvSpPr/>
          <p:nvPr/>
        </p:nvSpPr>
        <p:spPr>
          <a:xfrm>
            <a:off x="2069520" y="2491887"/>
            <a:ext cx="861522" cy="875755"/>
          </a:xfrm>
          <a:custGeom>
            <a:avLst/>
            <a:gdLst>
              <a:gd name="connsiteX0" fmla="*/ 24879 w 541917"/>
              <a:gd name="connsiteY0" fmla="*/ 387059 h 550871"/>
              <a:gd name="connsiteX1" fmla="*/ 518330 w 541917"/>
              <a:gd name="connsiteY1" fmla="*/ 387059 h 550871"/>
              <a:gd name="connsiteX2" fmla="*/ 536414 w 541917"/>
              <a:gd name="connsiteY2" fmla="*/ 396088 h 550871"/>
              <a:gd name="connsiteX3" fmla="*/ 541581 w 541917"/>
              <a:gd name="connsiteY3" fmla="*/ 415436 h 550871"/>
              <a:gd name="connsiteX4" fmla="*/ 522205 w 541917"/>
              <a:gd name="connsiteY4" fmla="*/ 550871 h 550871"/>
              <a:gd name="connsiteX5" fmla="*/ 19712 w 541917"/>
              <a:gd name="connsiteY5" fmla="*/ 550871 h 550871"/>
              <a:gd name="connsiteX6" fmla="*/ 336 w 541917"/>
              <a:gd name="connsiteY6" fmla="*/ 415436 h 550871"/>
              <a:gd name="connsiteX7" fmla="*/ 5503 w 541917"/>
              <a:gd name="connsiteY7" fmla="*/ 396088 h 550871"/>
              <a:gd name="connsiteX8" fmla="*/ 24879 w 541917"/>
              <a:gd name="connsiteY8" fmla="*/ 387059 h 550871"/>
              <a:gd name="connsiteX9" fmla="*/ 292206 w 541917"/>
              <a:gd name="connsiteY9" fmla="*/ 330316 h 550871"/>
              <a:gd name="connsiteX10" fmla="*/ 417595 w 541917"/>
              <a:gd name="connsiteY10" fmla="*/ 330316 h 550871"/>
              <a:gd name="connsiteX11" fmla="*/ 426644 w 541917"/>
              <a:gd name="connsiteY11" fmla="*/ 341907 h 550871"/>
              <a:gd name="connsiteX12" fmla="*/ 424058 w 541917"/>
              <a:gd name="connsiteY12" fmla="*/ 359937 h 550871"/>
              <a:gd name="connsiteX13" fmla="*/ 411132 w 541917"/>
              <a:gd name="connsiteY13" fmla="*/ 371528 h 550871"/>
              <a:gd name="connsiteX14" fmla="*/ 267645 w 541917"/>
              <a:gd name="connsiteY14" fmla="*/ 371528 h 550871"/>
              <a:gd name="connsiteX15" fmla="*/ 267645 w 541917"/>
              <a:gd name="connsiteY15" fmla="*/ 361225 h 550871"/>
              <a:gd name="connsiteX16" fmla="*/ 268938 w 541917"/>
              <a:gd name="connsiteY16" fmla="*/ 359937 h 550871"/>
              <a:gd name="connsiteX17" fmla="*/ 292206 w 541917"/>
              <a:gd name="connsiteY17" fmla="*/ 330316 h 550871"/>
              <a:gd name="connsiteX18" fmla="*/ 274065 w 541917"/>
              <a:gd name="connsiteY18" fmla="*/ 245200 h 550871"/>
              <a:gd name="connsiteX19" fmla="*/ 429145 w 541917"/>
              <a:gd name="connsiteY19" fmla="*/ 245200 h 550871"/>
              <a:gd name="connsiteX20" fmla="*/ 439484 w 541917"/>
              <a:gd name="connsiteY20" fmla="*/ 259348 h 550871"/>
              <a:gd name="connsiteX21" fmla="*/ 436899 w 541917"/>
              <a:gd name="connsiteY21" fmla="*/ 279927 h 550871"/>
              <a:gd name="connsiteX22" fmla="*/ 422684 w 541917"/>
              <a:gd name="connsiteY22" fmla="*/ 294074 h 550871"/>
              <a:gd name="connsiteX23" fmla="*/ 289573 w 541917"/>
              <a:gd name="connsiteY23" fmla="*/ 294074 h 550871"/>
              <a:gd name="connsiteX24" fmla="*/ 281819 w 541917"/>
              <a:gd name="connsiteY24" fmla="*/ 283785 h 550871"/>
              <a:gd name="connsiteX25" fmla="*/ 274065 w 541917"/>
              <a:gd name="connsiteY25" fmla="*/ 245200 h 550871"/>
              <a:gd name="connsiteX26" fmla="*/ 205692 w 541917"/>
              <a:gd name="connsiteY26" fmla="*/ 219313 h 550871"/>
              <a:gd name="connsiteX27" fmla="*/ 267629 w 541917"/>
              <a:gd name="connsiteY27" fmla="*/ 298025 h 550871"/>
              <a:gd name="connsiteX28" fmla="*/ 270210 w 541917"/>
              <a:gd name="connsiteY28" fmla="*/ 296735 h 550871"/>
              <a:gd name="connsiteX29" fmla="*/ 279242 w 541917"/>
              <a:gd name="connsiteY29" fmla="*/ 318671 h 550871"/>
              <a:gd name="connsiteX30" fmla="*/ 262468 w 541917"/>
              <a:gd name="connsiteY30" fmla="*/ 345768 h 550871"/>
              <a:gd name="connsiteX31" fmla="*/ 259887 w 541917"/>
              <a:gd name="connsiteY31" fmla="*/ 344478 h 550871"/>
              <a:gd name="connsiteX32" fmla="*/ 243112 w 541917"/>
              <a:gd name="connsiteY32" fmla="*/ 370285 h 550871"/>
              <a:gd name="connsiteX33" fmla="*/ 187627 w 541917"/>
              <a:gd name="connsiteY33" fmla="*/ 370285 h 550871"/>
              <a:gd name="connsiteX34" fmla="*/ 168272 w 541917"/>
              <a:gd name="connsiteY34" fmla="*/ 345768 h 550871"/>
              <a:gd name="connsiteX35" fmla="*/ 165691 w 541917"/>
              <a:gd name="connsiteY35" fmla="*/ 345768 h 550871"/>
              <a:gd name="connsiteX36" fmla="*/ 146336 w 541917"/>
              <a:gd name="connsiteY36" fmla="*/ 318671 h 550871"/>
              <a:gd name="connsiteX37" fmla="*/ 152787 w 541917"/>
              <a:gd name="connsiteY37" fmla="*/ 296735 h 550871"/>
              <a:gd name="connsiteX38" fmla="*/ 154078 w 541917"/>
              <a:gd name="connsiteY38" fmla="*/ 296735 h 550871"/>
              <a:gd name="connsiteX39" fmla="*/ 205692 w 541917"/>
              <a:gd name="connsiteY39" fmla="*/ 219313 h 550871"/>
              <a:gd name="connsiteX40" fmla="*/ 76563 w 541917"/>
              <a:gd name="connsiteY40" fmla="*/ 122600 h 550871"/>
              <a:gd name="connsiteX41" fmla="*/ 464111 w 541917"/>
              <a:gd name="connsiteY41" fmla="*/ 122600 h 550871"/>
              <a:gd name="connsiteX42" fmla="*/ 536453 w 541917"/>
              <a:gd name="connsiteY42" fmla="*/ 194836 h 550871"/>
              <a:gd name="connsiteX43" fmla="*/ 513200 w 541917"/>
              <a:gd name="connsiteY43" fmla="*/ 362527 h 550871"/>
              <a:gd name="connsiteX44" fmla="*/ 479613 w 541917"/>
              <a:gd name="connsiteY44" fmla="*/ 362527 h 550871"/>
              <a:gd name="connsiteX45" fmla="*/ 501574 w 541917"/>
              <a:gd name="connsiteY45" fmla="*/ 194836 h 550871"/>
              <a:gd name="connsiteX46" fmla="*/ 464111 w 541917"/>
              <a:gd name="connsiteY46" fmla="*/ 157428 h 550871"/>
              <a:gd name="connsiteX47" fmla="*/ 76563 w 541917"/>
              <a:gd name="connsiteY47" fmla="*/ 157428 h 550871"/>
              <a:gd name="connsiteX48" fmla="*/ 39100 w 541917"/>
              <a:gd name="connsiteY48" fmla="*/ 194836 h 550871"/>
              <a:gd name="connsiteX49" fmla="*/ 63645 w 541917"/>
              <a:gd name="connsiteY49" fmla="*/ 365107 h 550871"/>
              <a:gd name="connsiteX50" fmla="*/ 30057 w 541917"/>
              <a:gd name="connsiteY50" fmla="*/ 365107 h 550871"/>
              <a:gd name="connsiteX51" fmla="*/ 4221 w 541917"/>
              <a:gd name="connsiteY51" fmla="*/ 194836 h 550871"/>
              <a:gd name="connsiteX52" fmla="*/ 76563 w 541917"/>
              <a:gd name="connsiteY52" fmla="*/ 122600 h 550871"/>
              <a:gd name="connsiteX53" fmla="*/ 89318 w 541917"/>
              <a:gd name="connsiteY53" fmla="*/ 57986 h 550871"/>
              <a:gd name="connsiteX54" fmla="*/ 436859 w 541917"/>
              <a:gd name="connsiteY54" fmla="*/ 57986 h 550871"/>
              <a:gd name="connsiteX55" fmla="*/ 444611 w 541917"/>
              <a:gd name="connsiteY55" fmla="*/ 61864 h 550871"/>
              <a:gd name="connsiteX56" fmla="*/ 445903 w 541917"/>
              <a:gd name="connsiteY56" fmla="*/ 69619 h 550871"/>
              <a:gd name="connsiteX57" fmla="*/ 440735 w 541917"/>
              <a:gd name="connsiteY57" fmla="*/ 95470 h 550871"/>
              <a:gd name="connsiteX58" fmla="*/ 86734 w 541917"/>
              <a:gd name="connsiteY58" fmla="*/ 95470 h 550871"/>
              <a:gd name="connsiteX59" fmla="*/ 80274 w 541917"/>
              <a:gd name="connsiteY59" fmla="*/ 69619 h 550871"/>
              <a:gd name="connsiteX60" fmla="*/ 81566 w 541917"/>
              <a:gd name="connsiteY60" fmla="*/ 61864 h 550871"/>
              <a:gd name="connsiteX61" fmla="*/ 89318 w 541917"/>
              <a:gd name="connsiteY61" fmla="*/ 57986 h 550871"/>
              <a:gd name="connsiteX62" fmla="*/ 125555 w 541917"/>
              <a:gd name="connsiteY62" fmla="*/ 0 h 550871"/>
              <a:gd name="connsiteX63" fmla="*/ 401914 w 541917"/>
              <a:gd name="connsiteY63" fmla="*/ 0 h 550871"/>
              <a:gd name="connsiteX64" fmla="*/ 408371 w 541917"/>
              <a:gd name="connsiteY64" fmla="*/ 3878 h 550871"/>
              <a:gd name="connsiteX65" fmla="*/ 409663 w 541917"/>
              <a:gd name="connsiteY65" fmla="*/ 10341 h 550871"/>
              <a:gd name="connsiteX66" fmla="*/ 405789 w 541917"/>
              <a:gd name="connsiteY66" fmla="*/ 37484 h 550871"/>
              <a:gd name="connsiteX67" fmla="*/ 121681 w 541917"/>
              <a:gd name="connsiteY67" fmla="*/ 37484 h 550871"/>
              <a:gd name="connsiteX68" fmla="*/ 116516 w 541917"/>
              <a:gd name="connsiteY68" fmla="*/ 10341 h 550871"/>
              <a:gd name="connsiteX69" fmla="*/ 117807 w 541917"/>
              <a:gd name="connsiteY69" fmla="*/ 3878 h 550871"/>
              <a:gd name="connsiteX70" fmla="*/ 125555 w 541917"/>
              <a:gd name="connsiteY70" fmla="*/ 0 h 55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41917" h="550871">
                <a:moveTo>
                  <a:pt x="24879" y="387059"/>
                </a:moveTo>
                <a:lnTo>
                  <a:pt x="518330" y="387059"/>
                </a:lnTo>
                <a:cubicBezTo>
                  <a:pt x="524789" y="387059"/>
                  <a:pt x="531247" y="390929"/>
                  <a:pt x="536414" y="396088"/>
                </a:cubicBezTo>
                <a:cubicBezTo>
                  <a:pt x="540290" y="401248"/>
                  <a:pt x="542873" y="407697"/>
                  <a:pt x="541581" y="415436"/>
                </a:cubicBezTo>
                <a:lnTo>
                  <a:pt x="522205" y="550871"/>
                </a:lnTo>
                <a:lnTo>
                  <a:pt x="19712" y="550871"/>
                </a:lnTo>
                <a:lnTo>
                  <a:pt x="336" y="415436"/>
                </a:lnTo>
                <a:cubicBezTo>
                  <a:pt x="-956" y="407697"/>
                  <a:pt x="1627" y="401248"/>
                  <a:pt x="5503" y="396088"/>
                </a:cubicBezTo>
                <a:cubicBezTo>
                  <a:pt x="10670" y="390929"/>
                  <a:pt x="17128" y="387059"/>
                  <a:pt x="24879" y="387059"/>
                </a:cubicBezTo>
                <a:close/>
                <a:moveTo>
                  <a:pt x="292206" y="330316"/>
                </a:moveTo>
                <a:lnTo>
                  <a:pt x="417595" y="330316"/>
                </a:lnTo>
                <a:cubicBezTo>
                  <a:pt x="424058" y="330316"/>
                  <a:pt x="427936" y="335468"/>
                  <a:pt x="426644" y="341907"/>
                </a:cubicBezTo>
                <a:lnTo>
                  <a:pt x="424058" y="359937"/>
                </a:lnTo>
                <a:cubicBezTo>
                  <a:pt x="422766" y="366377"/>
                  <a:pt x="417595" y="371528"/>
                  <a:pt x="411132" y="371528"/>
                </a:cubicBezTo>
                <a:lnTo>
                  <a:pt x="267645" y="371528"/>
                </a:lnTo>
                <a:lnTo>
                  <a:pt x="267645" y="361225"/>
                </a:lnTo>
                <a:cubicBezTo>
                  <a:pt x="267645" y="359937"/>
                  <a:pt x="268938" y="359937"/>
                  <a:pt x="268938" y="359937"/>
                </a:cubicBezTo>
                <a:cubicBezTo>
                  <a:pt x="279279" y="356074"/>
                  <a:pt x="288328" y="343195"/>
                  <a:pt x="292206" y="330316"/>
                </a:cubicBezTo>
                <a:close/>
                <a:moveTo>
                  <a:pt x="274065" y="245200"/>
                </a:moveTo>
                <a:lnTo>
                  <a:pt x="429145" y="245200"/>
                </a:lnTo>
                <a:cubicBezTo>
                  <a:pt x="436899" y="245200"/>
                  <a:pt x="440776" y="251631"/>
                  <a:pt x="439484" y="259348"/>
                </a:cubicBezTo>
                <a:lnTo>
                  <a:pt x="436899" y="279927"/>
                </a:lnTo>
                <a:cubicBezTo>
                  <a:pt x="435607" y="287643"/>
                  <a:pt x="429145" y="292788"/>
                  <a:pt x="422684" y="294074"/>
                </a:cubicBezTo>
                <a:lnTo>
                  <a:pt x="289573" y="294074"/>
                </a:lnTo>
                <a:cubicBezTo>
                  <a:pt x="286989" y="288930"/>
                  <a:pt x="285696" y="286357"/>
                  <a:pt x="281819" y="283785"/>
                </a:cubicBezTo>
                <a:cubicBezTo>
                  <a:pt x="280527" y="268351"/>
                  <a:pt x="277942" y="255490"/>
                  <a:pt x="274065" y="245200"/>
                </a:cubicBezTo>
                <a:close/>
                <a:moveTo>
                  <a:pt x="205692" y="219313"/>
                </a:moveTo>
                <a:cubicBezTo>
                  <a:pt x="257306" y="219313"/>
                  <a:pt x="266339" y="264476"/>
                  <a:pt x="267629" y="298025"/>
                </a:cubicBezTo>
                <a:cubicBezTo>
                  <a:pt x="267629" y="296735"/>
                  <a:pt x="268919" y="296735"/>
                  <a:pt x="270210" y="296735"/>
                </a:cubicBezTo>
                <a:cubicBezTo>
                  <a:pt x="277952" y="296735"/>
                  <a:pt x="279242" y="307058"/>
                  <a:pt x="279242" y="318671"/>
                </a:cubicBezTo>
                <a:cubicBezTo>
                  <a:pt x="277952" y="330284"/>
                  <a:pt x="270210" y="345768"/>
                  <a:pt x="262468" y="345768"/>
                </a:cubicBezTo>
                <a:cubicBezTo>
                  <a:pt x="261177" y="345768"/>
                  <a:pt x="259887" y="345768"/>
                  <a:pt x="259887" y="344478"/>
                </a:cubicBezTo>
                <a:cubicBezTo>
                  <a:pt x="254725" y="354801"/>
                  <a:pt x="249564" y="363833"/>
                  <a:pt x="243112" y="370285"/>
                </a:cubicBezTo>
                <a:lnTo>
                  <a:pt x="187627" y="370285"/>
                </a:lnTo>
                <a:cubicBezTo>
                  <a:pt x="179885" y="363833"/>
                  <a:pt x="173433" y="354801"/>
                  <a:pt x="168272" y="345768"/>
                </a:cubicBezTo>
                <a:cubicBezTo>
                  <a:pt x="166981" y="345768"/>
                  <a:pt x="166981" y="345768"/>
                  <a:pt x="165691" y="345768"/>
                </a:cubicBezTo>
                <a:cubicBezTo>
                  <a:pt x="157949" y="345768"/>
                  <a:pt x="147626" y="330284"/>
                  <a:pt x="146336" y="318671"/>
                </a:cubicBezTo>
                <a:cubicBezTo>
                  <a:pt x="145045" y="307058"/>
                  <a:pt x="145045" y="296735"/>
                  <a:pt x="152787" y="296735"/>
                </a:cubicBezTo>
                <a:cubicBezTo>
                  <a:pt x="152787" y="296735"/>
                  <a:pt x="154078" y="296735"/>
                  <a:pt x="154078" y="296735"/>
                </a:cubicBezTo>
                <a:cubicBezTo>
                  <a:pt x="151497" y="263185"/>
                  <a:pt x="157949" y="219313"/>
                  <a:pt x="205692" y="219313"/>
                </a:cubicBezTo>
                <a:close/>
                <a:moveTo>
                  <a:pt x="76563" y="122600"/>
                </a:moveTo>
                <a:lnTo>
                  <a:pt x="464111" y="122600"/>
                </a:lnTo>
                <a:cubicBezTo>
                  <a:pt x="504158" y="122600"/>
                  <a:pt x="536453" y="154849"/>
                  <a:pt x="536453" y="194836"/>
                </a:cubicBezTo>
                <a:lnTo>
                  <a:pt x="513200" y="362527"/>
                </a:lnTo>
                <a:lnTo>
                  <a:pt x="479613" y="362527"/>
                </a:lnTo>
                <a:lnTo>
                  <a:pt x="501574" y="194836"/>
                </a:lnTo>
                <a:cubicBezTo>
                  <a:pt x="501574" y="174197"/>
                  <a:pt x="484780" y="157428"/>
                  <a:pt x="464111" y="157428"/>
                </a:cubicBezTo>
                <a:lnTo>
                  <a:pt x="76563" y="157428"/>
                </a:lnTo>
                <a:cubicBezTo>
                  <a:pt x="55894" y="157428"/>
                  <a:pt x="39100" y="174197"/>
                  <a:pt x="39100" y="194836"/>
                </a:cubicBezTo>
                <a:lnTo>
                  <a:pt x="63645" y="365107"/>
                </a:lnTo>
                <a:lnTo>
                  <a:pt x="30057" y="365107"/>
                </a:lnTo>
                <a:lnTo>
                  <a:pt x="4221" y="194836"/>
                </a:lnTo>
                <a:cubicBezTo>
                  <a:pt x="4221" y="154849"/>
                  <a:pt x="36516" y="122600"/>
                  <a:pt x="76563" y="122600"/>
                </a:cubicBezTo>
                <a:close/>
                <a:moveTo>
                  <a:pt x="89318" y="57986"/>
                </a:moveTo>
                <a:lnTo>
                  <a:pt x="436859" y="57986"/>
                </a:lnTo>
                <a:cubicBezTo>
                  <a:pt x="440735" y="57986"/>
                  <a:pt x="443319" y="59279"/>
                  <a:pt x="444611" y="61864"/>
                </a:cubicBezTo>
                <a:cubicBezTo>
                  <a:pt x="445903" y="64449"/>
                  <a:pt x="447195" y="67034"/>
                  <a:pt x="445903" y="69619"/>
                </a:cubicBezTo>
                <a:lnTo>
                  <a:pt x="440735" y="95470"/>
                </a:lnTo>
                <a:lnTo>
                  <a:pt x="86734" y="95470"/>
                </a:lnTo>
                <a:lnTo>
                  <a:pt x="80274" y="69619"/>
                </a:lnTo>
                <a:cubicBezTo>
                  <a:pt x="78982" y="67034"/>
                  <a:pt x="80274" y="64449"/>
                  <a:pt x="81566" y="61864"/>
                </a:cubicBezTo>
                <a:cubicBezTo>
                  <a:pt x="84150" y="59279"/>
                  <a:pt x="86734" y="57986"/>
                  <a:pt x="89318" y="57986"/>
                </a:cubicBezTo>
                <a:close/>
                <a:moveTo>
                  <a:pt x="125555" y="0"/>
                </a:moveTo>
                <a:lnTo>
                  <a:pt x="401914" y="0"/>
                </a:lnTo>
                <a:cubicBezTo>
                  <a:pt x="404497" y="0"/>
                  <a:pt x="407080" y="1293"/>
                  <a:pt x="408371" y="3878"/>
                </a:cubicBezTo>
                <a:cubicBezTo>
                  <a:pt x="409663" y="5170"/>
                  <a:pt x="410954" y="7756"/>
                  <a:pt x="409663" y="10341"/>
                </a:cubicBezTo>
                <a:lnTo>
                  <a:pt x="405789" y="37484"/>
                </a:lnTo>
                <a:lnTo>
                  <a:pt x="121681" y="37484"/>
                </a:lnTo>
                <a:lnTo>
                  <a:pt x="116516" y="10341"/>
                </a:lnTo>
                <a:cubicBezTo>
                  <a:pt x="115224" y="7756"/>
                  <a:pt x="116516" y="5170"/>
                  <a:pt x="117807" y="3878"/>
                </a:cubicBezTo>
                <a:cubicBezTo>
                  <a:pt x="120390" y="1293"/>
                  <a:pt x="122973" y="0"/>
                  <a:pt x="125555" y="0"/>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9" name="išľïḓé">
            <a:extLst>
              <a:ext uri="{FF2B5EF4-FFF2-40B4-BE49-F238E27FC236}">
                <a16:creationId xmlns:a16="http://schemas.microsoft.com/office/drawing/2014/main" id="{67BC9B98-472E-DB41-A492-A67AEC966D00}"/>
              </a:ext>
            </a:extLst>
          </p:cNvPr>
          <p:cNvSpPr/>
          <p:nvPr/>
        </p:nvSpPr>
        <p:spPr>
          <a:xfrm>
            <a:off x="5699298" y="2491886"/>
            <a:ext cx="793406" cy="875758"/>
          </a:xfrm>
          <a:custGeom>
            <a:avLst/>
            <a:gdLst>
              <a:gd name="T0" fmla="*/ 5898 w 7382"/>
              <a:gd name="T1" fmla="*/ 6877 h 8160"/>
              <a:gd name="T2" fmla="*/ 5632 w 7382"/>
              <a:gd name="T3" fmla="*/ 7436 h 8160"/>
              <a:gd name="T4" fmla="*/ 2473 w 7382"/>
              <a:gd name="T5" fmla="*/ 8160 h 8160"/>
              <a:gd name="T6" fmla="*/ 1750 w 7382"/>
              <a:gd name="T7" fmla="*/ 6877 h 8160"/>
              <a:gd name="T8" fmla="*/ 1019 w 7382"/>
              <a:gd name="T9" fmla="*/ 6412 h 8160"/>
              <a:gd name="T10" fmla="*/ 5898 w 7382"/>
              <a:gd name="T11" fmla="*/ 5947 h 8160"/>
              <a:gd name="T12" fmla="*/ 7382 w 7382"/>
              <a:gd name="T13" fmla="*/ 1030 h 8160"/>
              <a:gd name="T14" fmla="*/ 6351 w 7382"/>
              <a:gd name="T15" fmla="*/ 5647 h 8160"/>
              <a:gd name="T16" fmla="*/ 0 w 7382"/>
              <a:gd name="T17" fmla="*/ 4617 h 8160"/>
              <a:gd name="T18" fmla="*/ 1031 w 7382"/>
              <a:gd name="T19" fmla="*/ 0 h 8160"/>
              <a:gd name="T20" fmla="*/ 7382 w 7382"/>
              <a:gd name="T21" fmla="*/ 1030 h 8160"/>
              <a:gd name="T22" fmla="*/ 6351 w 7382"/>
              <a:gd name="T23" fmla="*/ 929 h 8160"/>
              <a:gd name="T24" fmla="*/ 929 w 7382"/>
              <a:gd name="T25" fmla="*/ 1030 h 8160"/>
              <a:gd name="T26" fmla="*/ 1031 w 7382"/>
              <a:gd name="T27" fmla="*/ 4718 h 8160"/>
              <a:gd name="T28" fmla="*/ 6453 w 7382"/>
              <a:gd name="T29" fmla="*/ 4617 h 8160"/>
              <a:gd name="T30" fmla="*/ 5583 w 7382"/>
              <a:gd name="T31" fmla="*/ 3543 h 8160"/>
              <a:gd name="T32" fmla="*/ 4097 w 7382"/>
              <a:gd name="T33" fmla="*/ 3729 h 8160"/>
              <a:gd name="T34" fmla="*/ 4282 w 7382"/>
              <a:gd name="T35" fmla="*/ 4287 h 8160"/>
              <a:gd name="T36" fmla="*/ 5769 w 7382"/>
              <a:gd name="T37" fmla="*/ 4101 h 8160"/>
              <a:gd name="T38" fmla="*/ 5583 w 7382"/>
              <a:gd name="T39" fmla="*/ 3543 h 8160"/>
              <a:gd name="T40" fmla="*/ 4282 w 7382"/>
              <a:gd name="T41" fmla="*/ 1529 h 8160"/>
              <a:gd name="T42" fmla="*/ 4097 w 7382"/>
              <a:gd name="T43" fmla="*/ 2086 h 8160"/>
              <a:gd name="T44" fmla="*/ 5583 w 7382"/>
              <a:gd name="T45" fmla="*/ 2272 h 8160"/>
              <a:gd name="T46" fmla="*/ 5769 w 7382"/>
              <a:gd name="T47" fmla="*/ 1715 h 8160"/>
              <a:gd name="T48" fmla="*/ 5583 w 7382"/>
              <a:gd name="T49" fmla="*/ 2536 h 8160"/>
              <a:gd name="T50" fmla="*/ 4097 w 7382"/>
              <a:gd name="T51" fmla="*/ 2722 h 8160"/>
              <a:gd name="T52" fmla="*/ 4282 w 7382"/>
              <a:gd name="T53" fmla="*/ 3279 h 8160"/>
              <a:gd name="T54" fmla="*/ 5769 w 7382"/>
              <a:gd name="T55" fmla="*/ 3094 h 8160"/>
              <a:gd name="T56" fmla="*/ 5583 w 7382"/>
              <a:gd name="T57" fmla="*/ 2536 h 8160"/>
              <a:gd name="T58" fmla="*/ 2129 w 7382"/>
              <a:gd name="T59" fmla="*/ 2425 h 8160"/>
              <a:gd name="T60" fmla="*/ 2394 w 7382"/>
              <a:gd name="T61" fmla="*/ 2240 h 8160"/>
              <a:gd name="T62" fmla="*/ 2940 w 7382"/>
              <a:gd name="T63" fmla="*/ 2410 h 8160"/>
              <a:gd name="T64" fmla="*/ 3052 w 7382"/>
              <a:gd name="T65" fmla="*/ 2022 h 8160"/>
              <a:gd name="T66" fmla="*/ 2614 w 7382"/>
              <a:gd name="T67" fmla="*/ 1704 h 8160"/>
              <a:gd name="T68" fmla="*/ 2223 w 7382"/>
              <a:gd name="T69" fmla="*/ 1704 h 8160"/>
              <a:gd name="T70" fmla="*/ 1680 w 7382"/>
              <a:gd name="T71" fmla="*/ 2460 h 8160"/>
              <a:gd name="T72" fmla="*/ 2361 w 7382"/>
              <a:gd name="T73" fmla="*/ 3094 h 8160"/>
              <a:gd name="T74" fmla="*/ 2776 w 7382"/>
              <a:gd name="T75" fmla="*/ 3362 h 8160"/>
              <a:gd name="T76" fmla="*/ 1953 w 7382"/>
              <a:gd name="T77" fmla="*/ 3370 h 8160"/>
              <a:gd name="T78" fmla="*/ 1613 w 7382"/>
              <a:gd name="T79" fmla="*/ 3538 h 8160"/>
              <a:gd name="T80" fmla="*/ 2223 w 7382"/>
              <a:gd name="T81" fmla="*/ 3929 h 8160"/>
              <a:gd name="T82" fmla="*/ 2419 w 7382"/>
              <a:gd name="T83" fmla="*/ 4287 h 8160"/>
              <a:gd name="T84" fmla="*/ 2614 w 7382"/>
              <a:gd name="T85" fmla="*/ 3946 h 8160"/>
              <a:gd name="T86" fmla="*/ 3225 w 7382"/>
              <a:gd name="T87" fmla="*/ 3312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82" h="8160">
                <a:moveTo>
                  <a:pt x="6363" y="6412"/>
                </a:moveTo>
                <a:cubicBezTo>
                  <a:pt x="6363" y="6669"/>
                  <a:pt x="6155" y="6877"/>
                  <a:pt x="5898" y="6877"/>
                </a:cubicBezTo>
                <a:lnTo>
                  <a:pt x="5632" y="6877"/>
                </a:lnTo>
                <a:lnTo>
                  <a:pt x="5632" y="7436"/>
                </a:lnTo>
                <a:cubicBezTo>
                  <a:pt x="5632" y="7835"/>
                  <a:pt x="5307" y="8160"/>
                  <a:pt x="4908" y="8160"/>
                </a:cubicBezTo>
                <a:lnTo>
                  <a:pt x="2473" y="8160"/>
                </a:lnTo>
                <a:cubicBezTo>
                  <a:pt x="2075" y="8160"/>
                  <a:pt x="1750" y="7835"/>
                  <a:pt x="1750" y="7436"/>
                </a:cubicBezTo>
                <a:lnTo>
                  <a:pt x="1750" y="6877"/>
                </a:lnTo>
                <a:lnTo>
                  <a:pt x="1483" y="6877"/>
                </a:lnTo>
                <a:cubicBezTo>
                  <a:pt x="1227" y="6877"/>
                  <a:pt x="1019" y="6669"/>
                  <a:pt x="1019" y="6412"/>
                </a:cubicBezTo>
                <a:cubicBezTo>
                  <a:pt x="1019" y="6155"/>
                  <a:pt x="1227" y="5947"/>
                  <a:pt x="1483" y="5947"/>
                </a:cubicBezTo>
                <a:lnTo>
                  <a:pt x="5898" y="5947"/>
                </a:lnTo>
                <a:cubicBezTo>
                  <a:pt x="6155" y="5947"/>
                  <a:pt x="6363" y="6155"/>
                  <a:pt x="6363" y="6412"/>
                </a:cubicBezTo>
                <a:close/>
                <a:moveTo>
                  <a:pt x="7382" y="1030"/>
                </a:moveTo>
                <a:lnTo>
                  <a:pt x="7382" y="4617"/>
                </a:lnTo>
                <a:cubicBezTo>
                  <a:pt x="7382" y="5185"/>
                  <a:pt x="6920" y="5647"/>
                  <a:pt x="6351" y="5647"/>
                </a:cubicBezTo>
                <a:lnTo>
                  <a:pt x="1031" y="5647"/>
                </a:lnTo>
                <a:cubicBezTo>
                  <a:pt x="462" y="5647"/>
                  <a:pt x="0" y="5185"/>
                  <a:pt x="0" y="4617"/>
                </a:cubicBezTo>
                <a:lnTo>
                  <a:pt x="0" y="1030"/>
                </a:lnTo>
                <a:cubicBezTo>
                  <a:pt x="0" y="462"/>
                  <a:pt x="462" y="0"/>
                  <a:pt x="1031" y="0"/>
                </a:cubicBezTo>
                <a:lnTo>
                  <a:pt x="6351" y="0"/>
                </a:lnTo>
                <a:cubicBezTo>
                  <a:pt x="6920" y="0"/>
                  <a:pt x="7382" y="462"/>
                  <a:pt x="7382" y="1030"/>
                </a:cubicBezTo>
                <a:close/>
                <a:moveTo>
                  <a:pt x="6453" y="1030"/>
                </a:moveTo>
                <a:cubicBezTo>
                  <a:pt x="6453" y="975"/>
                  <a:pt x="6407" y="929"/>
                  <a:pt x="6351" y="929"/>
                </a:cubicBezTo>
                <a:lnTo>
                  <a:pt x="1031" y="929"/>
                </a:lnTo>
                <a:cubicBezTo>
                  <a:pt x="975" y="929"/>
                  <a:pt x="929" y="975"/>
                  <a:pt x="929" y="1030"/>
                </a:cubicBezTo>
                <a:lnTo>
                  <a:pt x="929" y="4617"/>
                </a:lnTo>
                <a:cubicBezTo>
                  <a:pt x="929" y="4672"/>
                  <a:pt x="975" y="4718"/>
                  <a:pt x="1031" y="4718"/>
                </a:cubicBezTo>
                <a:lnTo>
                  <a:pt x="6351" y="4718"/>
                </a:lnTo>
                <a:cubicBezTo>
                  <a:pt x="6407" y="4718"/>
                  <a:pt x="6453" y="4672"/>
                  <a:pt x="6453" y="4617"/>
                </a:cubicBezTo>
                <a:lnTo>
                  <a:pt x="6453" y="1030"/>
                </a:lnTo>
                <a:close/>
                <a:moveTo>
                  <a:pt x="5583" y="3543"/>
                </a:moveTo>
                <a:lnTo>
                  <a:pt x="4282" y="3543"/>
                </a:lnTo>
                <a:cubicBezTo>
                  <a:pt x="4180" y="3543"/>
                  <a:pt x="4097" y="3627"/>
                  <a:pt x="4097" y="3729"/>
                </a:cubicBezTo>
                <a:lnTo>
                  <a:pt x="4097" y="4101"/>
                </a:lnTo>
                <a:cubicBezTo>
                  <a:pt x="4097" y="4204"/>
                  <a:pt x="4180" y="4287"/>
                  <a:pt x="4282" y="4287"/>
                </a:cubicBezTo>
                <a:lnTo>
                  <a:pt x="5583" y="4287"/>
                </a:lnTo>
                <a:cubicBezTo>
                  <a:pt x="5686" y="4287"/>
                  <a:pt x="5769" y="4204"/>
                  <a:pt x="5769" y="4101"/>
                </a:cubicBezTo>
                <a:lnTo>
                  <a:pt x="5769" y="3729"/>
                </a:lnTo>
                <a:cubicBezTo>
                  <a:pt x="5769" y="3627"/>
                  <a:pt x="5686" y="3543"/>
                  <a:pt x="5583" y="3543"/>
                </a:cubicBezTo>
                <a:close/>
                <a:moveTo>
                  <a:pt x="5583" y="1529"/>
                </a:moveTo>
                <a:lnTo>
                  <a:pt x="4282" y="1529"/>
                </a:lnTo>
                <a:cubicBezTo>
                  <a:pt x="4180" y="1529"/>
                  <a:pt x="4097" y="1612"/>
                  <a:pt x="4097" y="1715"/>
                </a:cubicBezTo>
                <a:lnTo>
                  <a:pt x="4097" y="2086"/>
                </a:lnTo>
                <a:cubicBezTo>
                  <a:pt x="4097" y="2189"/>
                  <a:pt x="4180" y="2272"/>
                  <a:pt x="4282" y="2272"/>
                </a:cubicBezTo>
                <a:lnTo>
                  <a:pt x="5583" y="2272"/>
                </a:lnTo>
                <a:cubicBezTo>
                  <a:pt x="5686" y="2272"/>
                  <a:pt x="5769" y="2189"/>
                  <a:pt x="5769" y="2086"/>
                </a:cubicBezTo>
                <a:lnTo>
                  <a:pt x="5769" y="1715"/>
                </a:lnTo>
                <a:cubicBezTo>
                  <a:pt x="5769" y="1612"/>
                  <a:pt x="5686" y="1529"/>
                  <a:pt x="5583" y="1529"/>
                </a:cubicBezTo>
                <a:close/>
                <a:moveTo>
                  <a:pt x="5583" y="2536"/>
                </a:moveTo>
                <a:lnTo>
                  <a:pt x="4282" y="2536"/>
                </a:lnTo>
                <a:cubicBezTo>
                  <a:pt x="4180" y="2536"/>
                  <a:pt x="4097" y="2619"/>
                  <a:pt x="4097" y="2722"/>
                </a:cubicBezTo>
                <a:lnTo>
                  <a:pt x="4097" y="3094"/>
                </a:lnTo>
                <a:cubicBezTo>
                  <a:pt x="4097" y="3196"/>
                  <a:pt x="4180" y="3279"/>
                  <a:pt x="4282" y="3279"/>
                </a:cubicBezTo>
                <a:lnTo>
                  <a:pt x="5583" y="3279"/>
                </a:lnTo>
                <a:cubicBezTo>
                  <a:pt x="5686" y="3279"/>
                  <a:pt x="5769" y="3196"/>
                  <a:pt x="5769" y="3094"/>
                </a:cubicBezTo>
                <a:lnTo>
                  <a:pt x="5769" y="2722"/>
                </a:lnTo>
                <a:cubicBezTo>
                  <a:pt x="5769" y="2619"/>
                  <a:pt x="5686" y="2536"/>
                  <a:pt x="5583" y="2536"/>
                </a:cubicBezTo>
                <a:close/>
                <a:moveTo>
                  <a:pt x="2573" y="2695"/>
                </a:moveTo>
                <a:cubicBezTo>
                  <a:pt x="2217" y="2604"/>
                  <a:pt x="2129" y="2560"/>
                  <a:pt x="2129" y="2425"/>
                </a:cubicBezTo>
                <a:lnTo>
                  <a:pt x="2129" y="2419"/>
                </a:lnTo>
                <a:cubicBezTo>
                  <a:pt x="2129" y="2319"/>
                  <a:pt x="2220" y="2240"/>
                  <a:pt x="2394" y="2240"/>
                </a:cubicBezTo>
                <a:cubicBezTo>
                  <a:pt x="2535" y="2240"/>
                  <a:pt x="2676" y="2290"/>
                  <a:pt x="2826" y="2378"/>
                </a:cubicBezTo>
                <a:cubicBezTo>
                  <a:pt x="2861" y="2398"/>
                  <a:pt x="2896" y="2410"/>
                  <a:pt x="2940" y="2410"/>
                </a:cubicBezTo>
                <a:cubicBezTo>
                  <a:pt x="3058" y="2410"/>
                  <a:pt x="3152" y="2319"/>
                  <a:pt x="3152" y="2201"/>
                </a:cubicBezTo>
                <a:cubicBezTo>
                  <a:pt x="3152" y="2113"/>
                  <a:pt x="3102" y="2052"/>
                  <a:pt x="3052" y="2022"/>
                </a:cubicBezTo>
                <a:cubicBezTo>
                  <a:pt x="2922" y="1940"/>
                  <a:pt x="2776" y="1885"/>
                  <a:pt x="2614" y="1859"/>
                </a:cubicBezTo>
                <a:lnTo>
                  <a:pt x="2614" y="1704"/>
                </a:lnTo>
                <a:cubicBezTo>
                  <a:pt x="2614" y="1596"/>
                  <a:pt x="2527" y="1508"/>
                  <a:pt x="2419" y="1508"/>
                </a:cubicBezTo>
                <a:cubicBezTo>
                  <a:pt x="2311" y="1508"/>
                  <a:pt x="2223" y="1596"/>
                  <a:pt x="2223" y="1704"/>
                </a:cubicBezTo>
                <a:lnTo>
                  <a:pt x="2223" y="1857"/>
                </a:lnTo>
                <a:cubicBezTo>
                  <a:pt x="1899" y="1917"/>
                  <a:pt x="1680" y="2142"/>
                  <a:pt x="1680" y="2460"/>
                </a:cubicBezTo>
                <a:lnTo>
                  <a:pt x="1680" y="2466"/>
                </a:lnTo>
                <a:cubicBezTo>
                  <a:pt x="1680" y="2874"/>
                  <a:pt x="1947" y="2989"/>
                  <a:pt x="2361" y="3094"/>
                </a:cubicBezTo>
                <a:cubicBezTo>
                  <a:pt x="2705" y="3182"/>
                  <a:pt x="2776" y="3241"/>
                  <a:pt x="2776" y="3356"/>
                </a:cubicBezTo>
                <a:lnTo>
                  <a:pt x="2776" y="3362"/>
                </a:lnTo>
                <a:cubicBezTo>
                  <a:pt x="2776" y="3482"/>
                  <a:pt x="2664" y="3555"/>
                  <a:pt x="2479" y="3555"/>
                </a:cubicBezTo>
                <a:cubicBezTo>
                  <a:pt x="2279" y="3555"/>
                  <a:pt x="2109" y="3485"/>
                  <a:pt x="1953" y="3370"/>
                </a:cubicBezTo>
                <a:cubicBezTo>
                  <a:pt x="1924" y="3350"/>
                  <a:pt x="1883" y="3329"/>
                  <a:pt x="1824" y="3329"/>
                </a:cubicBezTo>
                <a:cubicBezTo>
                  <a:pt x="1707" y="3329"/>
                  <a:pt x="1613" y="3420"/>
                  <a:pt x="1613" y="3538"/>
                </a:cubicBezTo>
                <a:cubicBezTo>
                  <a:pt x="1613" y="3608"/>
                  <a:pt x="1648" y="3673"/>
                  <a:pt x="1698" y="3708"/>
                </a:cubicBezTo>
                <a:cubicBezTo>
                  <a:pt x="1857" y="3822"/>
                  <a:pt x="2038" y="3894"/>
                  <a:pt x="2223" y="3929"/>
                </a:cubicBezTo>
                <a:lnTo>
                  <a:pt x="2223" y="4091"/>
                </a:lnTo>
                <a:cubicBezTo>
                  <a:pt x="2223" y="4199"/>
                  <a:pt x="2311" y="4287"/>
                  <a:pt x="2419" y="4287"/>
                </a:cubicBezTo>
                <a:cubicBezTo>
                  <a:pt x="2527" y="4287"/>
                  <a:pt x="2614" y="4199"/>
                  <a:pt x="2614" y="4091"/>
                </a:cubicBezTo>
                <a:lnTo>
                  <a:pt x="2614" y="3946"/>
                </a:lnTo>
                <a:cubicBezTo>
                  <a:pt x="2979" y="3900"/>
                  <a:pt x="3225" y="3680"/>
                  <a:pt x="3225" y="3318"/>
                </a:cubicBezTo>
                <a:lnTo>
                  <a:pt x="3225" y="3312"/>
                </a:lnTo>
                <a:cubicBezTo>
                  <a:pt x="3225" y="2953"/>
                  <a:pt x="2990" y="2803"/>
                  <a:pt x="2573" y="2695"/>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10" name="ïṡḻîḓê">
            <a:extLst>
              <a:ext uri="{FF2B5EF4-FFF2-40B4-BE49-F238E27FC236}">
                <a16:creationId xmlns:a16="http://schemas.microsoft.com/office/drawing/2014/main" id="{1133C6B2-E53B-7849-88A0-159C41D02637}"/>
              </a:ext>
            </a:extLst>
          </p:cNvPr>
          <p:cNvSpPr/>
          <p:nvPr/>
        </p:nvSpPr>
        <p:spPr>
          <a:xfrm>
            <a:off x="9285054" y="2491887"/>
            <a:ext cx="813333" cy="875755"/>
          </a:xfrm>
          <a:custGeom>
            <a:avLst/>
            <a:gdLst>
              <a:gd name="connsiteX0" fmla="*/ 0 w 564523"/>
              <a:gd name="connsiteY0" fmla="*/ 440399 h 607851"/>
              <a:gd name="connsiteX1" fmla="*/ 282262 w 564523"/>
              <a:gd name="connsiteY1" fmla="*/ 540736 h 607851"/>
              <a:gd name="connsiteX2" fmla="*/ 564523 w 564523"/>
              <a:gd name="connsiteY2" fmla="*/ 440473 h 607851"/>
              <a:gd name="connsiteX3" fmla="*/ 564523 w 564523"/>
              <a:gd name="connsiteY3" fmla="*/ 456116 h 607851"/>
              <a:gd name="connsiteX4" fmla="*/ 282262 w 564523"/>
              <a:gd name="connsiteY4" fmla="*/ 607851 h 607851"/>
              <a:gd name="connsiteX5" fmla="*/ 0 w 564523"/>
              <a:gd name="connsiteY5" fmla="*/ 457010 h 607851"/>
              <a:gd name="connsiteX6" fmla="*/ 0 w 564523"/>
              <a:gd name="connsiteY6" fmla="*/ 338150 h 607851"/>
              <a:gd name="connsiteX7" fmla="*/ 282262 w 564523"/>
              <a:gd name="connsiteY7" fmla="*/ 438506 h 607851"/>
              <a:gd name="connsiteX8" fmla="*/ 564523 w 564523"/>
              <a:gd name="connsiteY8" fmla="*/ 338225 h 607851"/>
              <a:gd name="connsiteX9" fmla="*/ 564523 w 564523"/>
              <a:gd name="connsiteY9" fmla="*/ 353274 h 607851"/>
              <a:gd name="connsiteX10" fmla="*/ 282262 w 564523"/>
              <a:gd name="connsiteY10" fmla="*/ 505037 h 607851"/>
              <a:gd name="connsiteX11" fmla="*/ 0 w 564523"/>
              <a:gd name="connsiteY11" fmla="*/ 354243 h 607851"/>
              <a:gd name="connsiteX12" fmla="*/ 0 w 564523"/>
              <a:gd name="connsiteY12" fmla="*/ 239993 h 607851"/>
              <a:gd name="connsiteX13" fmla="*/ 282262 w 564523"/>
              <a:gd name="connsiteY13" fmla="*/ 340124 h 607851"/>
              <a:gd name="connsiteX14" fmla="*/ 564523 w 564523"/>
              <a:gd name="connsiteY14" fmla="*/ 239993 h 607851"/>
              <a:gd name="connsiteX15" fmla="*/ 564523 w 564523"/>
              <a:gd name="connsiteY15" fmla="*/ 251168 h 607851"/>
              <a:gd name="connsiteX16" fmla="*/ 282262 w 564523"/>
              <a:gd name="connsiteY16" fmla="*/ 402929 h 607851"/>
              <a:gd name="connsiteX17" fmla="*/ 0 w 564523"/>
              <a:gd name="connsiteY17" fmla="*/ 252062 h 607851"/>
              <a:gd name="connsiteX18" fmla="*/ 305830 w 564523"/>
              <a:gd name="connsiteY18" fmla="*/ 173379 h 607851"/>
              <a:gd name="connsiteX19" fmla="*/ 332865 w 564523"/>
              <a:gd name="connsiteY19" fmla="*/ 179567 h 607851"/>
              <a:gd name="connsiteX20" fmla="*/ 341677 w 564523"/>
              <a:gd name="connsiteY20" fmla="*/ 191570 h 607851"/>
              <a:gd name="connsiteX21" fmla="*/ 305830 w 564523"/>
              <a:gd name="connsiteY21" fmla="*/ 209015 h 607851"/>
              <a:gd name="connsiteX22" fmla="*/ 259893 w 564523"/>
              <a:gd name="connsiteY22" fmla="*/ 95263 h 607851"/>
              <a:gd name="connsiteX23" fmla="*/ 259893 w 564523"/>
              <a:gd name="connsiteY23" fmla="*/ 131604 h 607851"/>
              <a:gd name="connsiteX24" fmla="*/ 231893 w 564523"/>
              <a:gd name="connsiteY24" fmla="*/ 125200 h 607851"/>
              <a:gd name="connsiteX25" fmla="*/ 222634 w 564523"/>
              <a:gd name="connsiteY25" fmla="*/ 113061 h 607851"/>
              <a:gd name="connsiteX26" fmla="*/ 230698 w 564523"/>
              <a:gd name="connsiteY26" fmla="*/ 101444 h 607851"/>
              <a:gd name="connsiteX27" fmla="*/ 259893 w 564523"/>
              <a:gd name="connsiteY27" fmla="*/ 95263 h 607851"/>
              <a:gd name="connsiteX28" fmla="*/ 259884 w 564523"/>
              <a:gd name="connsiteY28" fmla="*/ 38881 h 607851"/>
              <a:gd name="connsiteX29" fmla="*/ 259884 w 564523"/>
              <a:gd name="connsiteY29" fmla="*/ 58395 h 607851"/>
              <a:gd name="connsiteX30" fmla="*/ 217887 w 564523"/>
              <a:gd name="connsiteY30" fmla="*/ 64429 h 607851"/>
              <a:gd name="connsiteX31" fmla="*/ 186260 w 564523"/>
              <a:gd name="connsiteY31" fmla="*/ 75899 h 607851"/>
              <a:gd name="connsiteX32" fmla="*/ 166343 w 564523"/>
              <a:gd name="connsiteY32" fmla="*/ 92732 h 607851"/>
              <a:gd name="connsiteX33" fmla="*/ 159406 w 564523"/>
              <a:gd name="connsiteY33" fmla="*/ 115003 h 607851"/>
              <a:gd name="connsiteX34" fmla="*/ 168357 w 564523"/>
              <a:gd name="connsiteY34" fmla="*/ 139955 h 607851"/>
              <a:gd name="connsiteX35" fmla="*/ 191556 w 564523"/>
              <a:gd name="connsiteY35" fmla="*/ 155448 h 607851"/>
              <a:gd name="connsiteX36" fmla="*/ 223780 w 564523"/>
              <a:gd name="connsiteY36" fmla="*/ 164237 h 607851"/>
              <a:gd name="connsiteX37" fmla="*/ 259884 w 564523"/>
              <a:gd name="connsiteY37" fmla="*/ 168855 h 607851"/>
              <a:gd name="connsiteX38" fmla="*/ 259884 w 564523"/>
              <a:gd name="connsiteY38" fmla="*/ 210342 h 607851"/>
              <a:gd name="connsiteX39" fmla="*/ 232732 w 564523"/>
              <a:gd name="connsiteY39" fmla="*/ 209300 h 607851"/>
              <a:gd name="connsiteX40" fmla="*/ 209085 w 564523"/>
              <a:gd name="connsiteY40" fmla="*/ 206991 h 607851"/>
              <a:gd name="connsiteX41" fmla="*/ 187080 w 564523"/>
              <a:gd name="connsiteY41" fmla="*/ 203639 h 607851"/>
              <a:gd name="connsiteX42" fmla="*/ 165150 w 564523"/>
              <a:gd name="connsiteY42" fmla="*/ 198946 h 607851"/>
              <a:gd name="connsiteX43" fmla="*/ 165150 w 564523"/>
              <a:gd name="connsiteY43" fmla="*/ 236039 h 607851"/>
              <a:gd name="connsiteX44" fmla="*/ 206624 w 564523"/>
              <a:gd name="connsiteY44" fmla="*/ 243711 h 607851"/>
              <a:gd name="connsiteX45" fmla="*/ 259884 w 564523"/>
              <a:gd name="connsiteY45" fmla="*/ 246988 h 607851"/>
              <a:gd name="connsiteX46" fmla="*/ 259884 w 564523"/>
              <a:gd name="connsiteY46" fmla="*/ 265535 h 607851"/>
              <a:gd name="connsiteX47" fmla="*/ 305833 w 564523"/>
              <a:gd name="connsiteY47" fmla="*/ 265535 h 607851"/>
              <a:gd name="connsiteX48" fmla="*/ 305833 w 564523"/>
              <a:gd name="connsiteY48" fmla="*/ 246020 h 607851"/>
              <a:gd name="connsiteX49" fmla="*/ 379308 w 564523"/>
              <a:gd name="connsiteY49" fmla="*/ 228814 h 607851"/>
              <a:gd name="connsiteX50" fmla="*/ 405192 w 564523"/>
              <a:gd name="connsiteY50" fmla="*/ 190828 h 607851"/>
              <a:gd name="connsiteX51" fmla="*/ 396315 w 564523"/>
              <a:gd name="connsiteY51" fmla="*/ 166025 h 607851"/>
              <a:gd name="connsiteX52" fmla="*/ 373564 w 564523"/>
              <a:gd name="connsiteY52" fmla="*/ 150457 h 607851"/>
              <a:gd name="connsiteX53" fmla="*/ 341787 w 564523"/>
              <a:gd name="connsiteY53" fmla="*/ 141370 h 607851"/>
              <a:gd name="connsiteX54" fmla="*/ 305833 w 564523"/>
              <a:gd name="connsiteY54" fmla="*/ 136305 h 607851"/>
              <a:gd name="connsiteX55" fmla="*/ 305833 w 564523"/>
              <a:gd name="connsiteY55" fmla="*/ 94371 h 607851"/>
              <a:gd name="connsiteX56" fmla="*/ 388706 w 564523"/>
              <a:gd name="connsiteY56" fmla="*/ 104948 h 607851"/>
              <a:gd name="connsiteX57" fmla="*/ 388706 w 564523"/>
              <a:gd name="connsiteY57" fmla="*/ 67482 h 607851"/>
              <a:gd name="connsiteX58" fmla="*/ 348724 w 564523"/>
              <a:gd name="connsiteY58" fmla="*/ 60928 h 607851"/>
              <a:gd name="connsiteX59" fmla="*/ 305833 w 564523"/>
              <a:gd name="connsiteY59" fmla="*/ 57874 h 607851"/>
              <a:gd name="connsiteX60" fmla="*/ 305833 w 564523"/>
              <a:gd name="connsiteY60" fmla="*/ 38881 h 607851"/>
              <a:gd name="connsiteX61" fmla="*/ 282262 w 564523"/>
              <a:gd name="connsiteY61" fmla="*/ 0 h 607851"/>
              <a:gd name="connsiteX62" fmla="*/ 564523 w 564523"/>
              <a:gd name="connsiteY62" fmla="*/ 152245 h 607851"/>
              <a:gd name="connsiteX63" fmla="*/ 282262 w 564523"/>
              <a:gd name="connsiteY63" fmla="*/ 304490 h 607851"/>
              <a:gd name="connsiteX64" fmla="*/ 0 w 564523"/>
              <a:gd name="connsiteY64" fmla="*/ 152245 h 607851"/>
              <a:gd name="connsiteX65" fmla="*/ 282262 w 564523"/>
              <a:gd name="connsiteY65"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64523" h="607851">
                <a:moveTo>
                  <a:pt x="0" y="440399"/>
                </a:moveTo>
                <a:cubicBezTo>
                  <a:pt x="52588" y="500437"/>
                  <a:pt x="158287" y="540736"/>
                  <a:pt x="282262" y="540736"/>
                </a:cubicBezTo>
                <a:cubicBezTo>
                  <a:pt x="406460" y="540736"/>
                  <a:pt x="512009" y="500512"/>
                  <a:pt x="564523" y="440473"/>
                </a:cubicBezTo>
                <a:lnTo>
                  <a:pt x="564523" y="456116"/>
                </a:lnTo>
                <a:cubicBezTo>
                  <a:pt x="564001" y="538352"/>
                  <a:pt x="434805" y="607851"/>
                  <a:pt x="282262" y="607851"/>
                </a:cubicBezTo>
                <a:cubicBezTo>
                  <a:pt x="127853" y="607851"/>
                  <a:pt x="1194" y="540066"/>
                  <a:pt x="0" y="457010"/>
                </a:cubicBezTo>
                <a:close/>
                <a:moveTo>
                  <a:pt x="0" y="338150"/>
                </a:moveTo>
                <a:cubicBezTo>
                  <a:pt x="52588" y="398200"/>
                  <a:pt x="158287" y="438506"/>
                  <a:pt x="282262" y="438506"/>
                </a:cubicBezTo>
                <a:cubicBezTo>
                  <a:pt x="406460" y="438506"/>
                  <a:pt x="512009" y="398349"/>
                  <a:pt x="564523" y="338225"/>
                </a:cubicBezTo>
                <a:lnTo>
                  <a:pt x="564523" y="353274"/>
                </a:lnTo>
                <a:cubicBezTo>
                  <a:pt x="564001" y="435526"/>
                  <a:pt x="434805" y="505037"/>
                  <a:pt x="282262" y="505037"/>
                </a:cubicBezTo>
                <a:cubicBezTo>
                  <a:pt x="127853" y="505037"/>
                  <a:pt x="1194" y="437314"/>
                  <a:pt x="0" y="354243"/>
                </a:cubicBezTo>
                <a:close/>
                <a:moveTo>
                  <a:pt x="0" y="239993"/>
                </a:moveTo>
                <a:cubicBezTo>
                  <a:pt x="52514" y="299967"/>
                  <a:pt x="157989" y="340124"/>
                  <a:pt x="282262" y="340124"/>
                </a:cubicBezTo>
                <a:cubicBezTo>
                  <a:pt x="406534" y="340124"/>
                  <a:pt x="512009" y="299967"/>
                  <a:pt x="564523" y="239993"/>
                </a:cubicBezTo>
                <a:lnTo>
                  <a:pt x="564523" y="251168"/>
                </a:lnTo>
                <a:cubicBezTo>
                  <a:pt x="564001" y="333419"/>
                  <a:pt x="434805" y="402929"/>
                  <a:pt x="282262" y="402929"/>
                </a:cubicBezTo>
                <a:cubicBezTo>
                  <a:pt x="127853" y="402929"/>
                  <a:pt x="1194" y="335132"/>
                  <a:pt x="0" y="252062"/>
                </a:cubicBezTo>
                <a:close/>
                <a:moveTo>
                  <a:pt x="305830" y="173379"/>
                </a:moveTo>
                <a:cubicBezTo>
                  <a:pt x="317928" y="174795"/>
                  <a:pt x="326965" y="176808"/>
                  <a:pt x="332865" y="179567"/>
                </a:cubicBezTo>
                <a:cubicBezTo>
                  <a:pt x="338690" y="182251"/>
                  <a:pt x="341677" y="186277"/>
                  <a:pt x="341677" y="191570"/>
                </a:cubicBezTo>
                <a:cubicBezTo>
                  <a:pt x="341677" y="201187"/>
                  <a:pt x="329728" y="207002"/>
                  <a:pt x="305830" y="209015"/>
                </a:cubicBezTo>
                <a:close/>
                <a:moveTo>
                  <a:pt x="259893" y="95263"/>
                </a:moveTo>
                <a:lnTo>
                  <a:pt x="259893" y="131604"/>
                </a:lnTo>
                <a:cubicBezTo>
                  <a:pt x="247349" y="130115"/>
                  <a:pt x="238016" y="127955"/>
                  <a:pt x="231893" y="125200"/>
                </a:cubicBezTo>
                <a:cubicBezTo>
                  <a:pt x="225695" y="122370"/>
                  <a:pt x="222634" y="118348"/>
                  <a:pt x="222634" y="113061"/>
                </a:cubicBezTo>
                <a:cubicBezTo>
                  <a:pt x="222634" y="108370"/>
                  <a:pt x="225322" y="104497"/>
                  <a:pt x="230698" y="101444"/>
                </a:cubicBezTo>
                <a:cubicBezTo>
                  <a:pt x="236074" y="98316"/>
                  <a:pt x="245856" y="96306"/>
                  <a:pt x="259893" y="95263"/>
                </a:cubicBezTo>
                <a:close/>
                <a:moveTo>
                  <a:pt x="259884" y="38881"/>
                </a:moveTo>
                <a:lnTo>
                  <a:pt x="259884" y="58395"/>
                </a:lnTo>
                <a:cubicBezTo>
                  <a:pt x="244294" y="59513"/>
                  <a:pt x="230270" y="61524"/>
                  <a:pt x="217887" y="64429"/>
                </a:cubicBezTo>
                <a:cubicBezTo>
                  <a:pt x="205430" y="67333"/>
                  <a:pt x="194913" y="71207"/>
                  <a:pt x="186260" y="75899"/>
                </a:cubicBezTo>
                <a:cubicBezTo>
                  <a:pt x="177532" y="80666"/>
                  <a:pt x="170968" y="86252"/>
                  <a:pt x="166343" y="92732"/>
                </a:cubicBezTo>
                <a:cubicBezTo>
                  <a:pt x="161719" y="99212"/>
                  <a:pt x="159406" y="106661"/>
                  <a:pt x="159406" y="115003"/>
                </a:cubicBezTo>
                <a:cubicBezTo>
                  <a:pt x="159406" y="125207"/>
                  <a:pt x="162390" y="133550"/>
                  <a:pt x="168357" y="139955"/>
                </a:cubicBezTo>
                <a:cubicBezTo>
                  <a:pt x="174325" y="146361"/>
                  <a:pt x="182083" y="151575"/>
                  <a:pt x="191556" y="155448"/>
                </a:cubicBezTo>
                <a:cubicBezTo>
                  <a:pt x="201104" y="159395"/>
                  <a:pt x="211845" y="162300"/>
                  <a:pt x="223780" y="164237"/>
                </a:cubicBezTo>
                <a:cubicBezTo>
                  <a:pt x="235715" y="166173"/>
                  <a:pt x="247799" y="167738"/>
                  <a:pt x="259884" y="168855"/>
                </a:cubicBezTo>
                <a:lnTo>
                  <a:pt x="259884" y="210342"/>
                </a:lnTo>
                <a:cubicBezTo>
                  <a:pt x="250037" y="210193"/>
                  <a:pt x="241011" y="209821"/>
                  <a:pt x="232732" y="209300"/>
                </a:cubicBezTo>
                <a:cubicBezTo>
                  <a:pt x="224452" y="208704"/>
                  <a:pt x="216545" y="207959"/>
                  <a:pt x="209085" y="206991"/>
                </a:cubicBezTo>
                <a:cubicBezTo>
                  <a:pt x="201551" y="206022"/>
                  <a:pt x="194241" y="204905"/>
                  <a:pt x="187080" y="203639"/>
                </a:cubicBezTo>
                <a:cubicBezTo>
                  <a:pt x="179994" y="202298"/>
                  <a:pt x="172684" y="200734"/>
                  <a:pt x="165150" y="198946"/>
                </a:cubicBezTo>
                <a:lnTo>
                  <a:pt x="165150" y="236039"/>
                </a:lnTo>
                <a:cubicBezTo>
                  <a:pt x="176115" y="239317"/>
                  <a:pt x="189990" y="241849"/>
                  <a:pt x="206624" y="243711"/>
                </a:cubicBezTo>
                <a:cubicBezTo>
                  <a:pt x="223258" y="245499"/>
                  <a:pt x="241011" y="246616"/>
                  <a:pt x="259884" y="246988"/>
                </a:cubicBezTo>
                <a:lnTo>
                  <a:pt x="259884" y="265535"/>
                </a:lnTo>
                <a:lnTo>
                  <a:pt x="305833" y="265535"/>
                </a:lnTo>
                <a:lnTo>
                  <a:pt x="305833" y="246020"/>
                </a:lnTo>
                <a:cubicBezTo>
                  <a:pt x="337610" y="243786"/>
                  <a:pt x="362077" y="238050"/>
                  <a:pt x="379308" y="228814"/>
                </a:cubicBezTo>
                <a:cubicBezTo>
                  <a:pt x="396539" y="219653"/>
                  <a:pt x="405192" y="206991"/>
                  <a:pt x="405192" y="190828"/>
                </a:cubicBezTo>
                <a:cubicBezTo>
                  <a:pt x="405192" y="180698"/>
                  <a:pt x="402208" y="172430"/>
                  <a:pt x="396315" y="166025"/>
                </a:cubicBezTo>
                <a:cubicBezTo>
                  <a:pt x="390497" y="159619"/>
                  <a:pt x="382888" y="154405"/>
                  <a:pt x="373564" y="150457"/>
                </a:cubicBezTo>
                <a:cubicBezTo>
                  <a:pt x="364165" y="146435"/>
                  <a:pt x="353573" y="143456"/>
                  <a:pt x="341787" y="141370"/>
                </a:cubicBezTo>
                <a:cubicBezTo>
                  <a:pt x="329927" y="139285"/>
                  <a:pt x="317917" y="137572"/>
                  <a:pt x="305833" y="136305"/>
                </a:cubicBezTo>
                <a:lnTo>
                  <a:pt x="305833" y="94371"/>
                </a:lnTo>
                <a:cubicBezTo>
                  <a:pt x="331419" y="95116"/>
                  <a:pt x="359018" y="98617"/>
                  <a:pt x="388706" y="104948"/>
                </a:cubicBezTo>
                <a:lnTo>
                  <a:pt x="388706" y="67482"/>
                </a:lnTo>
                <a:cubicBezTo>
                  <a:pt x="376548" y="64726"/>
                  <a:pt x="363195" y="62566"/>
                  <a:pt x="348724" y="60928"/>
                </a:cubicBezTo>
                <a:cubicBezTo>
                  <a:pt x="334179" y="59364"/>
                  <a:pt x="319857" y="58321"/>
                  <a:pt x="305833" y="57874"/>
                </a:cubicBezTo>
                <a:lnTo>
                  <a:pt x="305833" y="38881"/>
                </a:lnTo>
                <a:close/>
                <a:moveTo>
                  <a:pt x="282262" y="0"/>
                </a:moveTo>
                <a:cubicBezTo>
                  <a:pt x="435253" y="0"/>
                  <a:pt x="564523" y="69717"/>
                  <a:pt x="564523" y="152245"/>
                </a:cubicBezTo>
                <a:cubicBezTo>
                  <a:pt x="564523" y="234773"/>
                  <a:pt x="435253" y="304490"/>
                  <a:pt x="282262" y="304490"/>
                </a:cubicBezTo>
                <a:cubicBezTo>
                  <a:pt x="129270" y="304490"/>
                  <a:pt x="0" y="234773"/>
                  <a:pt x="0" y="152245"/>
                </a:cubicBezTo>
                <a:cubicBezTo>
                  <a:pt x="0" y="69717"/>
                  <a:pt x="129270" y="0"/>
                  <a:pt x="282262" y="0"/>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11" name="îś1îḑe">
            <a:extLst>
              <a:ext uri="{FF2B5EF4-FFF2-40B4-BE49-F238E27FC236}">
                <a16:creationId xmlns:a16="http://schemas.microsoft.com/office/drawing/2014/main" id="{B13AD92F-3674-CD4A-83DF-7CC841768FBC}"/>
              </a:ext>
            </a:extLst>
          </p:cNvPr>
          <p:cNvSpPr/>
          <p:nvPr/>
        </p:nvSpPr>
        <p:spPr>
          <a:xfrm>
            <a:off x="4151700" y="2715301"/>
            <a:ext cx="317641" cy="428927"/>
          </a:xfrm>
          <a:prstGeom prst="chevron">
            <a:avLst>
              <a:gd name="adj" fmla="val 63071"/>
            </a:avLst>
          </a:prstGeom>
          <a:solidFill>
            <a:schemeClr val="tx1">
              <a:lumMod val="50000"/>
              <a:lumOff val="50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12" name="ïšḻíḑê">
            <a:extLst>
              <a:ext uri="{FF2B5EF4-FFF2-40B4-BE49-F238E27FC236}">
                <a16:creationId xmlns:a16="http://schemas.microsoft.com/office/drawing/2014/main" id="{2ABA130C-5788-264E-B90F-966AD7655795}"/>
              </a:ext>
            </a:extLst>
          </p:cNvPr>
          <p:cNvSpPr/>
          <p:nvPr/>
        </p:nvSpPr>
        <p:spPr>
          <a:xfrm>
            <a:off x="7735041" y="2715301"/>
            <a:ext cx="317641" cy="428927"/>
          </a:xfrm>
          <a:prstGeom prst="chevron">
            <a:avLst>
              <a:gd name="adj" fmla="val 63071"/>
            </a:avLst>
          </a:prstGeom>
          <a:solidFill>
            <a:schemeClr val="tx1">
              <a:lumMod val="50000"/>
              <a:lumOff val="50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cxnSp>
        <p:nvCxnSpPr>
          <p:cNvPr id="13" name="直接连接符 13">
            <a:extLst>
              <a:ext uri="{FF2B5EF4-FFF2-40B4-BE49-F238E27FC236}">
                <a16:creationId xmlns:a16="http://schemas.microsoft.com/office/drawing/2014/main" id="{6668EBC2-90F1-994F-8985-A3532CC3A794}"/>
              </a:ext>
            </a:extLst>
          </p:cNvPr>
          <p:cNvCxnSpPr/>
          <p:nvPr/>
        </p:nvCxnSpPr>
        <p:spPr>
          <a:xfrm>
            <a:off x="4263094" y="4548338"/>
            <a:ext cx="0" cy="1295551"/>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4">
            <a:extLst>
              <a:ext uri="{FF2B5EF4-FFF2-40B4-BE49-F238E27FC236}">
                <a16:creationId xmlns:a16="http://schemas.microsoft.com/office/drawing/2014/main" id="{5CE5A730-83C9-264D-ADFA-B6B097749078}"/>
              </a:ext>
            </a:extLst>
          </p:cNvPr>
          <p:cNvCxnSpPr/>
          <p:nvPr/>
        </p:nvCxnSpPr>
        <p:spPr>
          <a:xfrm>
            <a:off x="8000348" y="4548338"/>
            <a:ext cx="0" cy="1295551"/>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5" name="íşḻîďe">
            <a:extLst>
              <a:ext uri="{FF2B5EF4-FFF2-40B4-BE49-F238E27FC236}">
                <a16:creationId xmlns:a16="http://schemas.microsoft.com/office/drawing/2014/main" id="{2B65F864-0339-3E45-A41C-6B4AB5D98108}"/>
              </a:ext>
            </a:extLst>
          </p:cNvPr>
          <p:cNvSpPr txBox="1"/>
          <p:nvPr/>
        </p:nvSpPr>
        <p:spPr>
          <a:xfrm>
            <a:off x="8334527" y="4926039"/>
            <a:ext cx="2714386" cy="917850"/>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400" dirty="0">
                <a:solidFill>
                  <a:schemeClr val="tx1">
                    <a:lumMod val="75000"/>
                    <a:lumOff val="25000"/>
                  </a:schemeClr>
                </a:solidFill>
                <a:latin typeface="+mn-ea"/>
              </a:rPr>
              <a:t>请将您的内容打在这里，或者通过复制您的文本后，在此框中选择粘贴，并选择只保留文字，且尽可能精简</a:t>
            </a:r>
            <a:r>
              <a:rPr lang="en-US" altLang="zh-CN" sz="1400" dirty="0">
                <a:solidFill>
                  <a:schemeClr val="tx1">
                    <a:lumMod val="75000"/>
                    <a:lumOff val="25000"/>
                  </a:schemeClr>
                </a:solidFill>
                <a:latin typeface="+mn-ea"/>
              </a:rPr>
              <a:t>.</a:t>
            </a:r>
          </a:p>
        </p:txBody>
      </p:sp>
      <p:sp>
        <p:nvSpPr>
          <p:cNvPr id="16" name="íś1íḍè">
            <a:extLst>
              <a:ext uri="{FF2B5EF4-FFF2-40B4-BE49-F238E27FC236}">
                <a16:creationId xmlns:a16="http://schemas.microsoft.com/office/drawing/2014/main" id="{0C0D1A69-0E88-594E-9F3E-0B6AB32D6275}"/>
              </a:ext>
            </a:extLst>
          </p:cNvPr>
          <p:cNvSpPr/>
          <p:nvPr/>
        </p:nvSpPr>
        <p:spPr>
          <a:xfrm>
            <a:off x="8447273" y="4477803"/>
            <a:ext cx="2488893" cy="363605"/>
          </a:xfrm>
          <a:prstGeom prst="rect">
            <a:avLst/>
          </a:prstGeom>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000" b="1" dirty="0">
                <a:solidFill>
                  <a:srgbClr val="A63031"/>
                </a:solidFill>
                <a:latin typeface="+mj-ea"/>
                <a:ea typeface="+mj-ea"/>
              </a:rPr>
              <a:t>03. </a:t>
            </a:r>
            <a:r>
              <a:rPr lang="zh-CN" altLang="en-US" sz="2000" b="1" dirty="0">
                <a:solidFill>
                  <a:srgbClr val="A63031"/>
                </a:solidFill>
                <a:latin typeface="+mj-ea"/>
                <a:ea typeface="+mj-ea"/>
              </a:rPr>
              <a:t>此处添加标题</a:t>
            </a:r>
          </a:p>
        </p:txBody>
      </p:sp>
      <p:sp>
        <p:nvSpPr>
          <p:cNvPr id="17" name="íşḻîďe">
            <a:extLst>
              <a:ext uri="{FF2B5EF4-FFF2-40B4-BE49-F238E27FC236}">
                <a16:creationId xmlns:a16="http://schemas.microsoft.com/office/drawing/2014/main" id="{EF81A6DB-202B-B440-BE8C-F054F9832A8D}"/>
              </a:ext>
            </a:extLst>
          </p:cNvPr>
          <p:cNvSpPr txBox="1"/>
          <p:nvPr/>
        </p:nvSpPr>
        <p:spPr>
          <a:xfrm>
            <a:off x="4721199" y="4926039"/>
            <a:ext cx="2714386" cy="917850"/>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400" dirty="0">
                <a:solidFill>
                  <a:schemeClr val="tx1">
                    <a:lumMod val="75000"/>
                    <a:lumOff val="25000"/>
                  </a:schemeClr>
                </a:solidFill>
                <a:latin typeface="+mn-ea"/>
              </a:rPr>
              <a:t>请将您的内容打在这里，或者通过复制您的文本后，在此框中选择粘贴，并选择只保留文字，且尽可能精简</a:t>
            </a:r>
            <a:r>
              <a:rPr lang="en-US" altLang="zh-CN" sz="1400" dirty="0">
                <a:solidFill>
                  <a:schemeClr val="tx1">
                    <a:lumMod val="75000"/>
                    <a:lumOff val="25000"/>
                  </a:schemeClr>
                </a:solidFill>
                <a:latin typeface="+mn-ea"/>
              </a:rPr>
              <a:t>.</a:t>
            </a:r>
          </a:p>
        </p:txBody>
      </p:sp>
      <p:sp>
        <p:nvSpPr>
          <p:cNvPr id="18" name="íś1íḍè">
            <a:extLst>
              <a:ext uri="{FF2B5EF4-FFF2-40B4-BE49-F238E27FC236}">
                <a16:creationId xmlns:a16="http://schemas.microsoft.com/office/drawing/2014/main" id="{E7326D1E-EA22-8349-AEE3-79190708F3BE}"/>
              </a:ext>
            </a:extLst>
          </p:cNvPr>
          <p:cNvSpPr/>
          <p:nvPr/>
        </p:nvSpPr>
        <p:spPr>
          <a:xfrm>
            <a:off x="4833945" y="4477803"/>
            <a:ext cx="2488893" cy="363605"/>
          </a:xfrm>
          <a:prstGeom prst="rect">
            <a:avLst/>
          </a:prstGeom>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000" b="1" dirty="0">
                <a:solidFill>
                  <a:srgbClr val="A63031"/>
                </a:solidFill>
                <a:latin typeface="+mj-ea"/>
                <a:ea typeface="+mj-ea"/>
              </a:rPr>
              <a:t>02. </a:t>
            </a:r>
            <a:r>
              <a:rPr lang="zh-CN" altLang="en-US" sz="2000" b="1" dirty="0">
                <a:solidFill>
                  <a:srgbClr val="A63031"/>
                </a:solidFill>
                <a:latin typeface="+mj-ea"/>
                <a:ea typeface="+mj-ea"/>
              </a:rPr>
              <a:t>此处添加标题</a:t>
            </a:r>
          </a:p>
        </p:txBody>
      </p:sp>
      <p:sp>
        <p:nvSpPr>
          <p:cNvPr id="19" name="íşḻîďe">
            <a:extLst>
              <a:ext uri="{FF2B5EF4-FFF2-40B4-BE49-F238E27FC236}">
                <a16:creationId xmlns:a16="http://schemas.microsoft.com/office/drawing/2014/main" id="{2FE834F6-AA73-F44F-BB5B-C787FC732914}"/>
              </a:ext>
            </a:extLst>
          </p:cNvPr>
          <p:cNvSpPr txBox="1"/>
          <p:nvPr/>
        </p:nvSpPr>
        <p:spPr>
          <a:xfrm>
            <a:off x="1143088" y="4910146"/>
            <a:ext cx="2714386" cy="917850"/>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400" dirty="0">
                <a:solidFill>
                  <a:schemeClr val="tx1">
                    <a:lumMod val="75000"/>
                    <a:lumOff val="25000"/>
                  </a:schemeClr>
                </a:solidFill>
                <a:latin typeface="+mn-ea"/>
              </a:rPr>
              <a:t>请将您的内容打在这里，或者通过复制您的文本后，在此框中选择粘贴，并选择只保留文字，且尽可能精简</a:t>
            </a:r>
            <a:r>
              <a:rPr lang="en-US" altLang="zh-CN" sz="1400" dirty="0">
                <a:solidFill>
                  <a:schemeClr val="tx1">
                    <a:lumMod val="75000"/>
                    <a:lumOff val="25000"/>
                  </a:schemeClr>
                </a:solidFill>
                <a:latin typeface="+mn-ea"/>
              </a:rPr>
              <a:t>.</a:t>
            </a:r>
          </a:p>
        </p:txBody>
      </p:sp>
      <p:sp>
        <p:nvSpPr>
          <p:cNvPr id="20" name="íś1íḍè">
            <a:extLst>
              <a:ext uri="{FF2B5EF4-FFF2-40B4-BE49-F238E27FC236}">
                <a16:creationId xmlns:a16="http://schemas.microsoft.com/office/drawing/2014/main" id="{9832421F-5C46-A243-9BF9-4CE1C2762480}"/>
              </a:ext>
            </a:extLst>
          </p:cNvPr>
          <p:cNvSpPr/>
          <p:nvPr/>
        </p:nvSpPr>
        <p:spPr>
          <a:xfrm>
            <a:off x="1255834" y="4461910"/>
            <a:ext cx="2488893" cy="363605"/>
          </a:xfrm>
          <a:prstGeom prst="rect">
            <a:avLst/>
          </a:prstGeom>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000" b="1" dirty="0">
                <a:solidFill>
                  <a:srgbClr val="A63031"/>
                </a:solidFill>
                <a:latin typeface="+mj-ea"/>
                <a:ea typeface="+mj-ea"/>
              </a:rPr>
              <a:t>01. </a:t>
            </a:r>
            <a:r>
              <a:rPr lang="zh-CN" altLang="en-US" sz="2000" b="1" dirty="0">
                <a:solidFill>
                  <a:srgbClr val="A63031"/>
                </a:solidFill>
                <a:latin typeface="+mj-ea"/>
                <a:ea typeface="+mj-ea"/>
              </a:rPr>
              <a:t>此处添加标题</a:t>
            </a:r>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5940" y="98877"/>
            <a:ext cx="1191319" cy="1186665"/>
          </a:xfrm>
          <a:prstGeom prst="rect">
            <a:avLst/>
          </a:prstGeom>
        </p:spPr>
      </p:pic>
    </p:spTree>
    <p:extLst>
      <p:ext uri="{BB962C8B-B14F-4D97-AF65-F5344CB8AC3E}">
        <p14:creationId xmlns:p14="http://schemas.microsoft.com/office/powerpoint/2010/main" val="210694023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B186CD-3690-6949-B149-075D781B98DE}"/>
              </a:ext>
            </a:extLst>
          </p:cNvPr>
          <p:cNvSpPr txBox="1"/>
          <p:nvPr/>
        </p:nvSpPr>
        <p:spPr>
          <a:xfrm>
            <a:off x="304800" y="292100"/>
            <a:ext cx="1980029" cy="400110"/>
          </a:xfrm>
          <a:prstGeom prst="rect">
            <a:avLst/>
          </a:prstGeom>
          <a:noFill/>
        </p:spPr>
        <p:txBody>
          <a:bodyPr wrap="none" rtlCol="0">
            <a:spAutoFit/>
          </a:bodyPr>
          <a:lstStyle/>
          <a:p>
            <a:r>
              <a:rPr kumimoji="1" lang="zh-CN" altLang="en-US" sz="2000">
                <a:solidFill>
                  <a:schemeClr val="bg1"/>
                </a:solidFill>
                <a:latin typeface="+mj-ea"/>
                <a:ea typeface="+mj-ea"/>
              </a:rPr>
              <a:t>核心产品与服务</a:t>
            </a:r>
          </a:p>
        </p:txBody>
      </p:sp>
      <p:sp>
        <p:nvSpPr>
          <p:cNvPr id="3" name="TextBox 2">
            <a:extLst>
              <a:ext uri="{FF2B5EF4-FFF2-40B4-BE49-F238E27FC236}">
                <a16:creationId xmlns:a16="http://schemas.microsoft.com/office/drawing/2014/main" id="{BE9CA5DA-B15E-1B41-AE31-70DE65C64835}"/>
              </a:ext>
            </a:extLst>
          </p:cNvPr>
          <p:cNvSpPr txBox="1"/>
          <p:nvPr/>
        </p:nvSpPr>
        <p:spPr>
          <a:xfrm>
            <a:off x="2724661" y="1608712"/>
            <a:ext cx="2343620" cy="830997"/>
          </a:xfrm>
          <a:prstGeom prst="rect">
            <a:avLst/>
          </a:prstGeom>
          <a:noFill/>
        </p:spPr>
        <p:txBody>
          <a:bodyPr wrap="square" lIns="0" tIns="0" rIns="0" bIns="0" rtlCol="0">
            <a:spAutoFit/>
          </a:bodyPr>
          <a:lstStyle/>
          <a:p>
            <a:pPr algn="r"/>
            <a:r>
              <a:rPr lang="en-US" altLang="zh-CN" sz="5400" b="1" dirty="0">
                <a:solidFill>
                  <a:schemeClr val="tx1">
                    <a:lumMod val="50000"/>
                    <a:lumOff val="50000"/>
                  </a:schemeClr>
                </a:solidFill>
                <a:latin typeface="+mj-ea"/>
                <a:ea typeface="+mj-ea"/>
                <a:cs typeface="+mn-ea"/>
                <a:sym typeface="Arial" panose="020B0604020202020204" pitchFamily="34" charset="0"/>
              </a:rPr>
              <a:t>20xx</a:t>
            </a:r>
            <a:endParaRPr lang="zh-CN" altLang="en-US" sz="5400" b="1" dirty="0">
              <a:solidFill>
                <a:schemeClr val="tx1">
                  <a:lumMod val="50000"/>
                  <a:lumOff val="50000"/>
                </a:schemeClr>
              </a:solidFill>
              <a:latin typeface="+mj-ea"/>
              <a:ea typeface="+mj-ea"/>
              <a:cs typeface="+mn-ea"/>
              <a:sym typeface="Arial" panose="020B0604020202020204" pitchFamily="34" charset="0"/>
            </a:endParaRPr>
          </a:p>
        </p:txBody>
      </p:sp>
      <p:sp>
        <p:nvSpPr>
          <p:cNvPr id="4" name="TextBox 3">
            <a:extLst>
              <a:ext uri="{FF2B5EF4-FFF2-40B4-BE49-F238E27FC236}">
                <a16:creationId xmlns:a16="http://schemas.microsoft.com/office/drawing/2014/main" id="{047D37A4-EAA8-4D41-AC21-088274CC8E7C}"/>
              </a:ext>
            </a:extLst>
          </p:cNvPr>
          <p:cNvSpPr txBox="1"/>
          <p:nvPr/>
        </p:nvSpPr>
        <p:spPr>
          <a:xfrm>
            <a:off x="7140244" y="1587859"/>
            <a:ext cx="2214834" cy="830997"/>
          </a:xfrm>
          <a:prstGeom prst="rect">
            <a:avLst/>
          </a:prstGeom>
          <a:noFill/>
        </p:spPr>
        <p:txBody>
          <a:bodyPr wrap="square" lIns="0" tIns="0" rIns="0" bIns="0" rtlCol="0">
            <a:spAutoFit/>
          </a:bodyPr>
          <a:lstStyle/>
          <a:p>
            <a:r>
              <a:rPr lang="en-US" altLang="zh-CN" sz="5400" b="1" dirty="0">
                <a:solidFill>
                  <a:srgbClr val="A63031"/>
                </a:solidFill>
                <a:latin typeface="+mj-ea"/>
                <a:ea typeface="+mj-ea"/>
                <a:cs typeface="+mn-ea"/>
                <a:sym typeface="Arial" panose="020B0604020202020204" pitchFamily="34" charset="0"/>
              </a:rPr>
              <a:t>20xx</a:t>
            </a:r>
            <a:endParaRPr lang="zh-CN" altLang="en-US" sz="5400" b="1" dirty="0">
              <a:solidFill>
                <a:srgbClr val="A63031"/>
              </a:solidFill>
              <a:latin typeface="+mj-ea"/>
              <a:ea typeface="+mj-ea"/>
              <a:cs typeface="+mn-ea"/>
              <a:sym typeface="Arial" panose="020B0604020202020204" pitchFamily="34" charset="0"/>
            </a:endParaRPr>
          </a:p>
        </p:txBody>
      </p:sp>
      <p:cxnSp>
        <p:nvCxnSpPr>
          <p:cNvPr id="5" name="直接连接符 4">
            <a:extLst>
              <a:ext uri="{FF2B5EF4-FFF2-40B4-BE49-F238E27FC236}">
                <a16:creationId xmlns:a16="http://schemas.microsoft.com/office/drawing/2014/main" id="{23C63B7A-2FDD-F84A-87E7-C22B6155671A}"/>
              </a:ext>
            </a:extLst>
          </p:cNvPr>
          <p:cNvCxnSpPr/>
          <p:nvPr/>
        </p:nvCxnSpPr>
        <p:spPr>
          <a:xfrm>
            <a:off x="6135127" y="1887312"/>
            <a:ext cx="0" cy="39135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56F5B0F0-27C2-A44C-9956-D4F42DAD123A}"/>
              </a:ext>
            </a:extLst>
          </p:cNvPr>
          <p:cNvSpPr/>
          <p:nvPr/>
        </p:nvSpPr>
        <p:spPr>
          <a:xfrm>
            <a:off x="5665620" y="3487763"/>
            <a:ext cx="957758" cy="95775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mn-ea"/>
              <a:cs typeface="+mn-ea"/>
              <a:sym typeface="Arial" panose="020B0604020202020204" pitchFamily="34" charset="0"/>
            </a:endParaRPr>
          </a:p>
        </p:txBody>
      </p:sp>
      <p:sp>
        <p:nvSpPr>
          <p:cNvPr id="7" name="TextBox 7">
            <a:extLst>
              <a:ext uri="{FF2B5EF4-FFF2-40B4-BE49-F238E27FC236}">
                <a16:creationId xmlns:a16="http://schemas.microsoft.com/office/drawing/2014/main" id="{C58676B0-C2F9-AE4B-B858-5D2A73F07C1D}"/>
              </a:ext>
            </a:extLst>
          </p:cNvPr>
          <p:cNvSpPr txBox="1"/>
          <p:nvPr/>
        </p:nvSpPr>
        <p:spPr>
          <a:xfrm>
            <a:off x="5705919" y="3638850"/>
            <a:ext cx="877163" cy="646331"/>
          </a:xfrm>
          <a:prstGeom prst="rect">
            <a:avLst/>
          </a:prstGeom>
          <a:noFill/>
        </p:spPr>
        <p:txBody>
          <a:bodyPr wrap="none" rtlCol="0" anchor="ctr">
            <a:spAutoFit/>
          </a:bodyPr>
          <a:lstStyle/>
          <a:p>
            <a:pPr algn="ctr"/>
            <a:r>
              <a:rPr lang="en-US" altLang="zh-CN" sz="3600" dirty="0">
                <a:solidFill>
                  <a:schemeClr val="bg1"/>
                </a:solidFill>
                <a:latin typeface="+mj-lt"/>
                <a:cs typeface="+mn-ea"/>
                <a:sym typeface="Arial" panose="020B0604020202020204" pitchFamily="34" charset="0"/>
              </a:rPr>
              <a:t>VS</a:t>
            </a:r>
            <a:endParaRPr lang="zh-CN" altLang="en-US" sz="3600" dirty="0">
              <a:solidFill>
                <a:schemeClr val="bg1"/>
              </a:solidFill>
              <a:latin typeface="+mj-lt"/>
              <a:cs typeface="+mn-ea"/>
              <a:sym typeface="Arial" panose="020B0604020202020204" pitchFamily="34" charset="0"/>
            </a:endParaRPr>
          </a:p>
        </p:txBody>
      </p:sp>
      <p:sp>
        <p:nvSpPr>
          <p:cNvPr id="8" name="TextBox 8">
            <a:extLst>
              <a:ext uri="{FF2B5EF4-FFF2-40B4-BE49-F238E27FC236}">
                <a16:creationId xmlns:a16="http://schemas.microsoft.com/office/drawing/2014/main" id="{B8E2D397-FBEF-EA4B-96A3-5910A1E20F64}"/>
              </a:ext>
            </a:extLst>
          </p:cNvPr>
          <p:cNvSpPr txBox="1"/>
          <p:nvPr/>
        </p:nvSpPr>
        <p:spPr>
          <a:xfrm>
            <a:off x="2044089" y="2488662"/>
            <a:ext cx="3083165" cy="914546"/>
          </a:xfrm>
          <a:prstGeom prst="rect">
            <a:avLst/>
          </a:prstGeom>
          <a:noFill/>
        </p:spPr>
        <p:txBody>
          <a:bodyPr wrap="square" lIns="0" tIns="0" rIns="0" bIns="0" rtlCol="0">
            <a:spAutoFit/>
          </a:bodyPr>
          <a:lstStyle/>
          <a:p>
            <a:pPr algn="just">
              <a:lnSpc>
                <a:spcPct val="150000"/>
              </a:lnSpc>
            </a:pPr>
            <a:r>
              <a:rPr lang="zh-CN" altLang="en-US" sz="1400" dirty="0">
                <a:latin typeface="+mn-ea"/>
                <a:cs typeface="+mn-ea"/>
                <a:sym typeface="Arial" panose="020B0604020202020204" pitchFamily="34" charset="0"/>
              </a:rPr>
              <a:t>简单的介绍本年的工作基本情况，表明几个比较的基本方面，结合下面的图形做出直观的对比。</a:t>
            </a:r>
            <a:endParaRPr lang="en-US" altLang="zh-CN" sz="1400" dirty="0">
              <a:latin typeface="+mn-ea"/>
              <a:cs typeface="+mn-ea"/>
              <a:sym typeface="Arial" panose="020B0604020202020204" pitchFamily="34" charset="0"/>
            </a:endParaRPr>
          </a:p>
        </p:txBody>
      </p:sp>
      <p:sp>
        <p:nvSpPr>
          <p:cNvPr id="9" name="TextBox 9">
            <a:extLst>
              <a:ext uri="{FF2B5EF4-FFF2-40B4-BE49-F238E27FC236}">
                <a16:creationId xmlns:a16="http://schemas.microsoft.com/office/drawing/2014/main" id="{F04B0413-09C4-6240-976D-60A42BB95B4B}"/>
              </a:ext>
            </a:extLst>
          </p:cNvPr>
          <p:cNvSpPr txBox="1"/>
          <p:nvPr/>
        </p:nvSpPr>
        <p:spPr>
          <a:xfrm>
            <a:off x="7140242" y="2488662"/>
            <a:ext cx="3083165" cy="914546"/>
          </a:xfrm>
          <a:prstGeom prst="rect">
            <a:avLst/>
          </a:prstGeom>
          <a:noFill/>
        </p:spPr>
        <p:txBody>
          <a:bodyPr wrap="square" lIns="0" tIns="0" rIns="0" bIns="0" rtlCol="0">
            <a:spAutoFit/>
          </a:bodyPr>
          <a:lstStyle/>
          <a:p>
            <a:pPr algn="just">
              <a:lnSpc>
                <a:spcPct val="150000"/>
              </a:lnSpc>
            </a:pPr>
            <a:r>
              <a:rPr lang="zh-CN" altLang="en-US" sz="1400" dirty="0">
                <a:latin typeface="+mn-ea"/>
                <a:cs typeface="+mn-ea"/>
                <a:sym typeface="Arial" panose="020B0604020202020204" pitchFamily="34" charset="0"/>
              </a:rPr>
              <a:t>简单的介绍本年的工作基本情况，表明几个比较的基本方面，结合下面的图形做出直观的对比。、</a:t>
            </a:r>
            <a:endParaRPr lang="en-US" altLang="zh-CN" sz="1400" dirty="0">
              <a:latin typeface="+mn-ea"/>
              <a:cs typeface="+mn-ea"/>
              <a:sym typeface="Arial" panose="020B0604020202020204" pitchFamily="34" charset="0"/>
            </a:endParaRPr>
          </a:p>
        </p:txBody>
      </p:sp>
      <p:sp>
        <p:nvSpPr>
          <p:cNvPr id="10" name="Rectangle 53">
            <a:extLst>
              <a:ext uri="{FF2B5EF4-FFF2-40B4-BE49-F238E27FC236}">
                <a16:creationId xmlns:a16="http://schemas.microsoft.com/office/drawing/2014/main" id="{B321AE56-B49E-B040-8FBB-93491C616ECE}"/>
              </a:ext>
            </a:extLst>
          </p:cNvPr>
          <p:cNvSpPr>
            <a:spLocks noChangeArrowheads="1"/>
          </p:cNvSpPr>
          <p:nvPr/>
        </p:nvSpPr>
        <p:spPr bwMode="gray">
          <a:xfrm>
            <a:off x="2166250" y="3638186"/>
            <a:ext cx="2961002" cy="327006"/>
          </a:xfrm>
          <a:prstGeom prst="parallelogram">
            <a:avLst/>
          </a:prstGeom>
          <a:solidFill>
            <a:schemeClr val="tx1">
              <a:lumMod val="50000"/>
              <a:lumOff val="50000"/>
            </a:schemeClr>
          </a:solidFill>
          <a:ln>
            <a:noFill/>
          </a:ln>
        </p:spPr>
        <p:txBody>
          <a:bodyPr wrap="none" anchor="ctr"/>
          <a:lstStyle/>
          <a:p>
            <a:pPr algn="r"/>
            <a:endParaRPr lang="zh-CN" altLang="en-US" sz="2940">
              <a:solidFill>
                <a:schemeClr val="tx1">
                  <a:lumMod val="75000"/>
                  <a:lumOff val="25000"/>
                </a:schemeClr>
              </a:solidFill>
              <a:latin typeface="+mn-ea"/>
              <a:cs typeface="+mn-ea"/>
              <a:sym typeface="Arial" panose="020B0604020202020204" pitchFamily="34" charset="0"/>
            </a:endParaRPr>
          </a:p>
        </p:txBody>
      </p:sp>
      <p:sp>
        <p:nvSpPr>
          <p:cNvPr id="11" name="TextBox 12">
            <a:extLst>
              <a:ext uri="{FF2B5EF4-FFF2-40B4-BE49-F238E27FC236}">
                <a16:creationId xmlns:a16="http://schemas.microsoft.com/office/drawing/2014/main" id="{ACD5C3A2-B2A6-154D-A616-8D84A7AC0B7C}"/>
              </a:ext>
            </a:extLst>
          </p:cNvPr>
          <p:cNvSpPr txBox="1"/>
          <p:nvPr/>
        </p:nvSpPr>
        <p:spPr>
          <a:xfrm>
            <a:off x="3585670" y="3689615"/>
            <a:ext cx="1446977" cy="166712"/>
          </a:xfrm>
          <a:prstGeom prst="rect">
            <a:avLst/>
          </a:prstGeom>
          <a:noFill/>
        </p:spPr>
        <p:txBody>
          <a:bodyPr wrap="square" lIns="0" tIns="0" rIns="0" bIns="0" rtlCol="0">
            <a:spAutoFit/>
          </a:bodyPr>
          <a:lstStyle>
            <a:defPPr>
              <a:defRPr lang="zh-CN"/>
            </a:defPPr>
            <a:lvl1pPr algn="r">
              <a:lnSpc>
                <a:spcPts val="1300"/>
              </a:lnSpc>
              <a:defRPr sz="900">
                <a:solidFill>
                  <a:schemeClr val="bg1"/>
                </a:solidFill>
                <a:latin typeface="方正兰亭纤黑简体" pitchFamily="65" charset="-122"/>
                <a:ea typeface="方正兰亭纤黑简体" pitchFamily="65" charset="-122"/>
              </a:defRPr>
            </a:lvl1pPr>
          </a:lstStyle>
          <a:p>
            <a:r>
              <a:rPr lang="zh-CN" altLang="en-US" sz="1200" dirty="0">
                <a:latin typeface="+mn-ea"/>
                <a:ea typeface="+mn-ea"/>
                <a:cs typeface="+mn-ea"/>
                <a:sym typeface="Arial" panose="020B0604020202020204" pitchFamily="34" charset="0"/>
              </a:rPr>
              <a:t>计划完成：三千万元</a:t>
            </a:r>
            <a:endParaRPr lang="en-US" altLang="zh-CN" sz="1200" dirty="0">
              <a:latin typeface="+mn-ea"/>
              <a:ea typeface="+mn-ea"/>
              <a:cs typeface="+mn-ea"/>
              <a:sym typeface="Arial" panose="020B0604020202020204" pitchFamily="34" charset="0"/>
            </a:endParaRPr>
          </a:p>
        </p:txBody>
      </p:sp>
      <p:sp>
        <p:nvSpPr>
          <p:cNvPr id="12" name="Rectangle 53">
            <a:extLst>
              <a:ext uri="{FF2B5EF4-FFF2-40B4-BE49-F238E27FC236}">
                <a16:creationId xmlns:a16="http://schemas.microsoft.com/office/drawing/2014/main" id="{56C8490B-FC07-B646-8E57-CA4FC06AC3FB}"/>
              </a:ext>
            </a:extLst>
          </p:cNvPr>
          <p:cNvSpPr>
            <a:spLocks noChangeArrowheads="1"/>
          </p:cNvSpPr>
          <p:nvPr/>
        </p:nvSpPr>
        <p:spPr bwMode="gray">
          <a:xfrm>
            <a:off x="2430842" y="4100593"/>
            <a:ext cx="2696410" cy="297896"/>
          </a:xfrm>
          <a:prstGeom prst="parallelogram">
            <a:avLst/>
          </a:prstGeom>
          <a:solidFill>
            <a:schemeClr val="tx1">
              <a:lumMod val="50000"/>
              <a:lumOff val="50000"/>
            </a:schemeClr>
          </a:solidFill>
          <a:ln>
            <a:noFill/>
          </a:ln>
        </p:spPr>
        <p:txBody>
          <a:bodyPr wrap="none" anchor="ctr"/>
          <a:lstStyle/>
          <a:p>
            <a:pPr algn="r"/>
            <a:endParaRPr lang="zh-CN" altLang="en-US" sz="2940">
              <a:solidFill>
                <a:schemeClr val="tx1">
                  <a:lumMod val="75000"/>
                  <a:lumOff val="25000"/>
                </a:schemeClr>
              </a:solidFill>
              <a:latin typeface="+mn-ea"/>
              <a:cs typeface="+mn-ea"/>
              <a:sym typeface="Arial" panose="020B0604020202020204" pitchFamily="34" charset="0"/>
            </a:endParaRPr>
          </a:p>
        </p:txBody>
      </p:sp>
      <p:sp>
        <p:nvSpPr>
          <p:cNvPr id="13" name="TextBox 15">
            <a:extLst>
              <a:ext uri="{FF2B5EF4-FFF2-40B4-BE49-F238E27FC236}">
                <a16:creationId xmlns:a16="http://schemas.microsoft.com/office/drawing/2014/main" id="{F5FEA458-21C1-A848-A900-8D04D4B07B7F}"/>
              </a:ext>
            </a:extLst>
          </p:cNvPr>
          <p:cNvSpPr txBox="1"/>
          <p:nvPr/>
        </p:nvSpPr>
        <p:spPr>
          <a:xfrm>
            <a:off x="2800550" y="4147444"/>
            <a:ext cx="2232098" cy="166712"/>
          </a:xfrm>
          <a:prstGeom prst="rect">
            <a:avLst/>
          </a:prstGeom>
          <a:noFill/>
        </p:spPr>
        <p:txBody>
          <a:bodyPr wrap="square" lIns="0" tIns="0" rIns="0" bIns="0" rtlCol="0">
            <a:spAutoFit/>
          </a:bodyPr>
          <a:lstStyle>
            <a:defPPr>
              <a:defRPr lang="zh-CN"/>
            </a:defPPr>
            <a:lvl1pPr algn="r">
              <a:lnSpc>
                <a:spcPts val="1300"/>
              </a:lnSpc>
              <a:defRPr sz="900">
                <a:solidFill>
                  <a:schemeClr val="bg1"/>
                </a:solidFill>
                <a:latin typeface="方正兰亭纤黑简体" pitchFamily="65" charset="-122"/>
                <a:ea typeface="方正兰亭纤黑简体" pitchFamily="65" charset="-122"/>
              </a:defRPr>
            </a:lvl1pPr>
          </a:lstStyle>
          <a:p>
            <a:r>
              <a:rPr lang="zh-CN" altLang="en-US" sz="1200" dirty="0">
                <a:latin typeface="+mn-ea"/>
                <a:ea typeface="+mn-ea"/>
                <a:cs typeface="+mn-ea"/>
                <a:sym typeface="Arial" panose="020B0604020202020204" pitchFamily="34" charset="0"/>
              </a:rPr>
              <a:t>实际完成数：</a:t>
            </a:r>
            <a:r>
              <a:rPr lang="en-US" altLang="zh-CN" sz="1200" dirty="0">
                <a:latin typeface="+mn-ea"/>
                <a:ea typeface="+mn-ea"/>
                <a:cs typeface="+mn-ea"/>
                <a:sym typeface="Arial" panose="020B0604020202020204" pitchFamily="34" charset="0"/>
              </a:rPr>
              <a:t>28</a:t>
            </a:r>
            <a:r>
              <a:rPr lang="zh-CN" altLang="en-US" sz="1200" dirty="0">
                <a:latin typeface="+mn-ea"/>
                <a:ea typeface="+mn-ea"/>
                <a:cs typeface="+mn-ea"/>
                <a:sym typeface="Arial" panose="020B0604020202020204" pitchFamily="34" charset="0"/>
              </a:rPr>
              <a:t>，</a:t>
            </a:r>
            <a:r>
              <a:rPr lang="en-US" altLang="zh-CN" sz="1200" dirty="0">
                <a:latin typeface="+mn-ea"/>
                <a:ea typeface="+mn-ea"/>
                <a:cs typeface="+mn-ea"/>
                <a:sym typeface="Arial" panose="020B0604020202020204" pitchFamily="34" charset="0"/>
              </a:rPr>
              <a:t>019</a:t>
            </a:r>
            <a:r>
              <a:rPr lang="zh-CN" altLang="en-US" sz="1200" dirty="0">
                <a:latin typeface="+mn-ea"/>
                <a:ea typeface="+mn-ea"/>
                <a:cs typeface="+mn-ea"/>
                <a:sym typeface="Arial" panose="020B0604020202020204" pitchFamily="34" charset="0"/>
              </a:rPr>
              <a:t>，</a:t>
            </a:r>
            <a:r>
              <a:rPr lang="en-US" altLang="zh-CN" sz="1200" dirty="0">
                <a:latin typeface="+mn-ea"/>
                <a:ea typeface="+mn-ea"/>
                <a:cs typeface="+mn-ea"/>
                <a:sym typeface="Arial" panose="020B0604020202020204" pitchFamily="34" charset="0"/>
              </a:rPr>
              <a:t>800</a:t>
            </a:r>
          </a:p>
        </p:txBody>
      </p:sp>
      <p:sp>
        <p:nvSpPr>
          <p:cNvPr id="14" name="Rectangle 53">
            <a:extLst>
              <a:ext uri="{FF2B5EF4-FFF2-40B4-BE49-F238E27FC236}">
                <a16:creationId xmlns:a16="http://schemas.microsoft.com/office/drawing/2014/main" id="{2D1570B5-0DCD-7143-ABA5-665A23645095}"/>
              </a:ext>
            </a:extLst>
          </p:cNvPr>
          <p:cNvSpPr>
            <a:spLocks noChangeArrowheads="1"/>
          </p:cNvSpPr>
          <p:nvPr/>
        </p:nvSpPr>
        <p:spPr bwMode="gray">
          <a:xfrm>
            <a:off x="3476676" y="4520190"/>
            <a:ext cx="1664963" cy="297896"/>
          </a:xfrm>
          <a:prstGeom prst="parallelogram">
            <a:avLst/>
          </a:prstGeom>
          <a:solidFill>
            <a:schemeClr val="tx1">
              <a:lumMod val="50000"/>
              <a:lumOff val="50000"/>
            </a:schemeClr>
          </a:solidFill>
          <a:ln>
            <a:noFill/>
          </a:ln>
        </p:spPr>
        <p:txBody>
          <a:bodyPr wrap="none" anchor="ctr"/>
          <a:lstStyle/>
          <a:p>
            <a:pPr algn="r"/>
            <a:endParaRPr lang="zh-CN" altLang="en-US" sz="2940">
              <a:solidFill>
                <a:schemeClr val="tx1">
                  <a:lumMod val="75000"/>
                  <a:lumOff val="25000"/>
                </a:schemeClr>
              </a:solidFill>
              <a:latin typeface="+mn-ea"/>
              <a:cs typeface="+mn-ea"/>
              <a:sym typeface="Arial" panose="020B0604020202020204" pitchFamily="34" charset="0"/>
            </a:endParaRPr>
          </a:p>
        </p:txBody>
      </p:sp>
      <p:sp>
        <p:nvSpPr>
          <p:cNvPr id="15" name="TextBox 18">
            <a:extLst>
              <a:ext uri="{FF2B5EF4-FFF2-40B4-BE49-F238E27FC236}">
                <a16:creationId xmlns:a16="http://schemas.microsoft.com/office/drawing/2014/main" id="{AF891945-BA99-C24D-99B8-28B5509FAB9B}"/>
              </a:ext>
            </a:extLst>
          </p:cNvPr>
          <p:cNvSpPr txBox="1"/>
          <p:nvPr/>
        </p:nvSpPr>
        <p:spPr>
          <a:xfrm>
            <a:off x="3823999" y="4575719"/>
            <a:ext cx="1223036" cy="166712"/>
          </a:xfrm>
          <a:prstGeom prst="rect">
            <a:avLst/>
          </a:prstGeom>
          <a:noFill/>
        </p:spPr>
        <p:txBody>
          <a:bodyPr wrap="square" lIns="0" tIns="0" rIns="0" bIns="0" rtlCol="0">
            <a:spAutoFit/>
          </a:bodyPr>
          <a:lstStyle>
            <a:defPPr>
              <a:defRPr lang="zh-CN"/>
            </a:defPPr>
            <a:lvl1pPr algn="r">
              <a:lnSpc>
                <a:spcPts val="1300"/>
              </a:lnSpc>
              <a:defRPr sz="900">
                <a:solidFill>
                  <a:schemeClr val="bg1"/>
                </a:solidFill>
                <a:latin typeface="方正兰亭纤黑简体" pitchFamily="65" charset="-122"/>
                <a:ea typeface="方正兰亭纤黑简体" pitchFamily="65" charset="-122"/>
              </a:defRPr>
            </a:lvl1pPr>
          </a:lstStyle>
          <a:p>
            <a:r>
              <a:rPr lang="zh-CN" altLang="en-US" sz="1200" dirty="0">
                <a:latin typeface="+mn-ea"/>
                <a:ea typeface="+mn-ea"/>
                <a:cs typeface="+mn-ea"/>
                <a:sym typeface="Arial" panose="020B0604020202020204" pitchFamily="34" charset="0"/>
              </a:rPr>
              <a:t>完成：</a:t>
            </a:r>
            <a:r>
              <a:rPr lang="en-US" altLang="zh-CN" sz="1200" dirty="0">
                <a:latin typeface="+mn-ea"/>
                <a:ea typeface="+mn-ea"/>
                <a:cs typeface="+mn-ea"/>
                <a:sym typeface="Arial" panose="020B0604020202020204" pitchFamily="34" charset="0"/>
              </a:rPr>
              <a:t>93.33%</a:t>
            </a:r>
          </a:p>
        </p:txBody>
      </p:sp>
      <p:sp>
        <p:nvSpPr>
          <p:cNvPr id="16" name="Rectangle 53">
            <a:extLst>
              <a:ext uri="{FF2B5EF4-FFF2-40B4-BE49-F238E27FC236}">
                <a16:creationId xmlns:a16="http://schemas.microsoft.com/office/drawing/2014/main" id="{99033274-4AC0-1447-98D0-E69AF7D132C9}"/>
              </a:ext>
            </a:extLst>
          </p:cNvPr>
          <p:cNvSpPr>
            <a:spLocks noChangeArrowheads="1"/>
          </p:cNvSpPr>
          <p:nvPr/>
        </p:nvSpPr>
        <p:spPr bwMode="gray">
          <a:xfrm>
            <a:off x="2800550" y="4976112"/>
            <a:ext cx="2343620" cy="297896"/>
          </a:xfrm>
          <a:prstGeom prst="parallelogram">
            <a:avLst/>
          </a:prstGeom>
          <a:solidFill>
            <a:schemeClr val="tx1">
              <a:lumMod val="50000"/>
              <a:lumOff val="50000"/>
            </a:schemeClr>
          </a:solidFill>
          <a:ln>
            <a:noFill/>
          </a:ln>
        </p:spPr>
        <p:txBody>
          <a:bodyPr wrap="none" anchor="ctr"/>
          <a:lstStyle/>
          <a:p>
            <a:pPr algn="r"/>
            <a:endParaRPr lang="zh-CN" altLang="en-US" sz="2940">
              <a:solidFill>
                <a:schemeClr val="tx1">
                  <a:lumMod val="75000"/>
                  <a:lumOff val="25000"/>
                </a:schemeClr>
              </a:solidFill>
              <a:latin typeface="+mn-ea"/>
              <a:cs typeface="+mn-ea"/>
              <a:sym typeface="Arial" panose="020B0604020202020204" pitchFamily="34" charset="0"/>
            </a:endParaRPr>
          </a:p>
        </p:txBody>
      </p:sp>
      <p:sp>
        <p:nvSpPr>
          <p:cNvPr id="17" name="TextBox 21">
            <a:extLst>
              <a:ext uri="{FF2B5EF4-FFF2-40B4-BE49-F238E27FC236}">
                <a16:creationId xmlns:a16="http://schemas.microsoft.com/office/drawing/2014/main" id="{FFCC8DB1-01AE-F14E-928F-E154BF2C04FD}"/>
              </a:ext>
            </a:extLst>
          </p:cNvPr>
          <p:cNvSpPr txBox="1"/>
          <p:nvPr/>
        </p:nvSpPr>
        <p:spPr>
          <a:xfrm>
            <a:off x="3398119" y="5053766"/>
            <a:ext cx="1648847" cy="166712"/>
          </a:xfrm>
          <a:prstGeom prst="rect">
            <a:avLst/>
          </a:prstGeom>
          <a:noFill/>
        </p:spPr>
        <p:txBody>
          <a:bodyPr wrap="square" lIns="0" tIns="0" rIns="0" bIns="0" rtlCol="0">
            <a:spAutoFit/>
          </a:bodyPr>
          <a:lstStyle>
            <a:defPPr>
              <a:defRPr lang="zh-CN"/>
            </a:defPPr>
            <a:lvl1pPr algn="r">
              <a:lnSpc>
                <a:spcPts val="1300"/>
              </a:lnSpc>
              <a:defRPr sz="900">
                <a:solidFill>
                  <a:schemeClr val="bg1"/>
                </a:solidFill>
                <a:latin typeface="方正兰亭纤黑简体" pitchFamily="65" charset="-122"/>
                <a:ea typeface="方正兰亭纤黑简体" pitchFamily="65" charset="-122"/>
              </a:defRPr>
            </a:lvl1pPr>
          </a:lstStyle>
          <a:p>
            <a:r>
              <a:rPr lang="zh-CN" altLang="en-US" sz="1200" dirty="0">
                <a:latin typeface="+mn-ea"/>
                <a:ea typeface="+mn-ea"/>
                <a:cs typeface="+mn-ea"/>
                <a:sym typeface="Arial" panose="020B0604020202020204" pitchFamily="34" charset="0"/>
              </a:rPr>
              <a:t>回款数：</a:t>
            </a:r>
            <a:r>
              <a:rPr lang="en-US" altLang="zh-CN" sz="1200" dirty="0">
                <a:latin typeface="+mn-ea"/>
                <a:ea typeface="+mn-ea"/>
                <a:cs typeface="+mn-ea"/>
                <a:sym typeface="Arial" panose="020B0604020202020204" pitchFamily="34" charset="0"/>
              </a:rPr>
              <a:t>20</a:t>
            </a:r>
            <a:r>
              <a:rPr lang="zh-CN" altLang="en-US" sz="1200" dirty="0">
                <a:latin typeface="+mn-ea"/>
                <a:ea typeface="+mn-ea"/>
                <a:cs typeface="+mn-ea"/>
                <a:sym typeface="Arial" panose="020B0604020202020204" pitchFamily="34" charset="0"/>
              </a:rPr>
              <a:t>，</a:t>
            </a:r>
            <a:r>
              <a:rPr lang="en-US" altLang="zh-CN" sz="1200" dirty="0">
                <a:latin typeface="+mn-ea"/>
                <a:ea typeface="+mn-ea"/>
                <a:cs typeface="+mn-ea"/>
                <a:sym typeface="Arial" panose="020B0604020202020204" pitchFamily="34" charset="0"/>
              </a:rPr>
              <a:t>745</a:t>
            </a:r>
            <a:r>
              <a:rPr lang="zh-CN" altLang="en-US" sz="1200" dirty="0">
                <a:latin typeface="+mn-ea"/>
                <a:ea typeface="+mn-ea"/>
                <a:cs typeface="+mn-ea"/>
                <a:sym typeface="Arial" panose="020B0604020202020204" pitchFamily="34" charset="0"/>
              </a:rPr>
              <a:t>，</a:t>
            </a:r>
            <a:r>
              <a:rPr lang="en-US" altLang="zh-CN" sz="1200" dirty="0">
                <a:latin typeface="+mn-ea"/>
                <a:ea typeface="+mn-ea"/>
                <a:cs typeface="+mn-ea"/>
                <a:sym typeface="Arial" panose="020B0604020202020204" pitchFamily="34" charset="0"/>
              </a:rPr>
              <a:t>100</a:t>
            </a:r>
          </a:p>
        </p:txBody>
      </p:sp>
      <p:sp>
        <p:nvSpPr>
          <p:cNvPr id="18" name="Rectangle 53">
            <a:extLst>
              <a:ext uri="{FF2B5EF4-FFF2-40B4-BE49-F238E27FC236}">
                <a16:creationId xmlns:a16="http://schemas.microsoft.com/office/drawing/2014/main" id="{DE3C50C4-AB80-6B40-B5DD-F59BF5B089AC}"/>
              </a:ext>
            </a:extLst>
          </p:cNvPr>
          <p:cNvSpPr>
            <a:spLocks noChangeArrowheads="1"/>
          </p:cNvSpPr>
          <p:nvPr/>
        </p:nvSpPr>
        <p:spPr bwMode="gray">
          <a:xfrm>
            <a:off x="3692318" y="5456260"/>
            <a:ext cx="1457637" cy="297896"/>
          </a:xfrm>
          <a:prstGeom prst="parallelogram">
            <a:avLst/>
          </a:prstGeom>
          <a:solidFill>
            <a:schemeClr val="tx1">
              <a:lumMod val="50000"/>
              <a:lumOff val="50000"/>
            </a:schemeClr>
          </a:solidFill>
          <a:ln>
            <a:noFill/>
          </a:ln>
        </p:spPr>
        <p:txBody>
          <a:bodyPr wrap="none" anchor="ctr"/>
          <a:lstStyle/>
          <a:p>
            <a:pPr algn="r"/>
            <a:endParaRPr lang="zh-CN" altLang="en-US" sz="2940">
              <a:solidFill>
                <a:schemeClr val="tx1">
                  <a:lumMod val="75000"/>
                  <a:lumOff val="25000"/>
                </a:schemeClr>
              </a:solidFill>
              <a:latin typeface="+mn-ea"/>
              <a:cs typeface="+mn-ea"/>
              <a:sym typeface="Arial" panose="020B0604020202020204" pitchFamily="34" charset="0"/>
            </a:endParaRPr>
          </a:p>
        </p:txBody>
      </p:sp>
      <p:sp>
        <p:nvSpPr>
          <p:cNvPr id="19" name="TextBox 24">
            <a:extLst>
              <a:ext uri="{FF2B5EF4-FFF2-40B4-BE49-F238E27FC236}">
                <a16:creationId xmlns:a16="http://schemas.microsoft.com/office/drawing/2014/main" id="{32354D4A-4520-A645-8E98-5D68D47CBA92}"/>
              </a:ext>
            </a:extLst>
          </p:cNvPr>
          <p:cNvSpPr txBox="1"/>
          <p:nvPr/>
        </p:nvSpPr>
        <p:spPr>
          <a:xfrm>
            <a:off x="4270172" y="5503111"/>
            <a:ext cx="785181" cy="166712"/>
          </a:xfrm>
          <a:prstGeom prst="rect">
            <a:avLst/>
          </a:prstGeom>
          <a:noFill/>
        </p:spPr>
        <p:txBody>
          <a:bodyPr wrap="square" lIns="0" tIns="0" rIns="0" bIns="0" rtlCol="0">
            <a:spAutoFit/>
          </a:bodyPr>
          <a:lstStyle>
            <a:defPPr>
              <a:defRPr lang="zh-CN"/>
            </a:defPPr>
            <a:lvl1pPr algn="r">
              <a:lnSpc>
                <a:spcPts val="1300"/>
              </a:lnSpc>
              <a:defRPr sz="900">
                <a:solidFill>
                  <a:schemeClr val="bg1"/>
                </a:solidFill>
                <a:latin typeface="方正兰亭纤黑简体" pitchFamily="65" charset="-122"/>
                <a:ea typeface="方正兰亭纤黑简体" pitchFamily="65" charset="-122"/>
              </a:defRPr>
            </a:lvl1pPr>
          </a:lstStyle>
          <a:p>
            <a:r>
              <a:rPr lang="zh-CN" altLang="en-US" sz="1200" dirty="0">
                <a:latin typeface="+mn-ea"/>
                <a:ea typeface="+mn-ea"/>
                <a:cs typeface="+mn-ea"/>
                <a:sym typeface="Arial" panose="020B0604020202020204" pitchFamily="34" charset="0"/>
              </a:rPr>
              <a:t>其他数据</a:t>
            </a:r>
            <a:endParaRPr lang="en-US" altLang="zh-CN" sz="1200" dirty="0">
              <a:latin typeface="+mn-ea"/>
              <a:ea typeface="+mn-ea"/>
              <a:cs typeface="+mn-ea"/>
              <a:sym typeface="Arial" panose="020B0604020202020204" pitchFamily="34" charset="0"/>
            </a:endParaRPr>
          </a:p>
        </p:txBody>
      </p:sp>
      <p:sp>
        <p:nvSpPr>
          <p:cNvPr id="20" name="Rectangle 53">
            <a:extLst>
              <a:ext uri="{FF2B5EF4-FFF2-40B4-BE49-F238E27FC236}">
                <a16:creationId xmlns:a16="http://schemas.microsoft.com/office/drawing/2014/main" id="{819F20FB-E083-AE44-8977-70CF913C5D79}"/>
              </a:ext>
            </a:extLst>
          </p:cNvPr>
          <p:cNvSpPr>
            <a:spLocks noChangeArrowheads="1"/>
          </p:cNvSpPr>
          <p:nvPr/>
        </p:nvSpPr>
        <p:spPr bwMode="gray">
          <a:xfrm>
            <a:off x="7140245" y="3638186"/>
            <a:ext cx="2959638" cy="297896"/>
          </a:xfrm>
          <a:prstGeom prst="parallelogram">
            <a:avLst/>
          </a:prstGeom>
          <a:solidFill>
            <a:srgbClr val="A63031">
              <a:alpha val="99000"/>
            </a:srgbClr>
          </a:solidFill>
          <a:ln>
            <a:noFill/>
          </a:ln>
        </p:spPr>
        <p:txBody>
          <a:bodyPr wrap="none" anchor="ctr"/>
          <a:lstStyle/>
          <a:p>
            <a:pPr algn="r"/>
            <a:endParaRPr lang="zh-CN" altLang="en-US" sz="2940" dirty="0">
              <a:latin typeface="+mn-ea"/>
              <a:cs typeface="+mn-ea"/>
              <a:sym typeface="Arial" panose="020B0604020202020204" pitchFamily="34" charset="0"/>
            </a:endParaRPr>
          </a:p>
        </p:txBody>
      </p:sp>
      <p:sp>
        <p:nvSpPr>
          <p:cNvPr id="21" name="TextBox 27">
            <a:extLst>
              <a:ext uri="{FF2B5EF4-FFF2-40B4-BE49-F238E27FC236}">
                <a16:creationId xmlns:a16="http://schemas.microsoft.com/office/drawing/2014/main" id="{529C8E6E-8A0B-104B-9233-1B32E5A09DAB}"/>
              </a:ext>
            </a:extLst>
          </p:cNvPr>
          <p:cNvSpPr txBox="1"/>
          <p:nvPr/>
        </p:nvSpPr>
        <p:spPr>
          <a:xfrm>
            <a:off x="7247311" y="3685037"/>
            <a:ext cx="1446977" cy="166712"/>
          </a:xfrm>
          <a:prstGeom prst="rect">
            <a:avLst/>
          </a:prstGeom>
          <a:noFill/>
        </p:spPr>
        <p:txBody>
          <a:bodyPr wrap="square" lIns="0" tIns="0" rIns="0" bIns="0" rtlCol="0">
            <a:spAutoFit/>
          </a:bodyPr>
          <a:lstStyle>
            <a:defPPr>
              <a:defRPr lang="zh-CN"/>
            </a:defPPr>
            <a:lvl1pPr algn="r">
              <a:lnSpc>
                <a:spcPts val="1300"/>
              </a:lnSpc>
              <a:defRPr sz="900">
                <a:solidFill>
                  <a:schemeClr val="bg1"/>
                </a:solidFill>
                <a:latin typeface="方正兰亭纤黑简体" pitchFamily="65" charset="-122"/>
                <a:ea typeface="方正兰亭纤黑简体" pitchFamily="65" charset="-122"/>
              </a:defRPr>
            </a:lvl1pPr>
          </a:lstStyle>
          <a:p>
            <a:pPr algn="l"/>
            <a:r>
              <a:rPr lang="zh-CN" altLang="en-US" sz="1102" dirty="0">
                <a:latin typeface="+mn-ea"/>
                <a:ea typeface="+mn-ea"/>
                <a:cs typeface="+mn-ea"/>
                <a:sym typeface="Arial" panose="020B0604020202020204" pitchFamily="34" charset="0"/>
              </a:rPr>
              <a:t>计划完成：四千万元</a:t>
            </a:r>
            <a:endParaRPr lang="en-US" altLang="zh-CN" sz="1102" dirty="0">
              <a:latin typeface="+mn-ea"/>
              <a:ea typeface="+mn-ea"/>
              <a:cs typeface="+mn-ea"/>
              <a:sym typeface="Arial" panose="020B0604020202020204" pitchFamily="34" charset="0"/>
            </a:endParaRPr>
          </a:p>
        </p:txBody>
      </p:sp>
      <p:sp>
        <p:nvSpPr>
          <p:cNvPr id="22" name="Rectangle 53">
            <a:extLst>
              <a:ext uri="{FF2B5EF4-FFF2-40B4-BE49-F238E27FC236}">
                <a16:creationId xmlns:a16="http://schemas.microsoft.com/office/drawing/2014/main" id="{FC02C556-4322-3A4C-9631-BBBE4C51F51B}"/>
              </a:ext>
            </a:extLst>
          </p:cNvPr>
          <p:cNvSpPr>
            <a:spLocks noChangeArrowheads="1"/>
          </p:cNvSpPr>
          <p:nvPr/>
        </p:nvSpPr>
        <p:spPr bwMode="gray">
          <a:xfrm>
            <a:off x="7140239" y="4081852"/>
            <a:ext cx="3404753" cy="297896"/>
          </a:xfrm>
          <a:prstGeom prst="parallelogram">
            <a:avLst/>
          </a:prstGeom>
          <a:solidFill>
            <a:srgbClr val="A63031">
              <a:alpha val="97000"/>
            </a:srgbClr>
          </a:solidFill>
          <a:ln>
            <a:noFill/>
          </a:ln>
        </p:spPr>
        <p:txBody>
          <a:bodyPr wrap="none" anchor="ctr"/>
          <a:lstStyle/>
          <a:p>
            <a:pPr algn="r"/>
            <a:endParaRPr lang="zh-CN" altLang="en-US" sz="2940">
              <a:latin typeface="+mn-ea"/>
              <a:cs typeface="+mn-ea"/>
              <a:sym typeface="Arial" panose="020B0604020202020204" pitchFamily="34" charset="0"/>
            </a:endParaRPr>
          </a:p>
        </p:txBody>
      </p:sp>
      <p:sp>
        <p:nvSpPr>
          <p:cNvPr id="23" name="TextBox 30">
            <a:extLst>
              <a:ext uri="{FF2B5EF4-FFF2-40B4-BE49-F238E27FC236}">
                <a16:creationId xmlns:a16="http://schemas.microsoft.com/office/drawing/2014/main" id="{3AF28AD0-159D-F140-83AB-9761C2F305EA}"/>
              </a:ext>
            </a:extLst>
          </p:cNvPr>
          <p:cNvSpPr txBox="1"/>
          <p:nvPr/>
        </p:nvSpPr>
        <p:spPr>
          <a:xfrm>
            <a:off x="7247304" y="4128703"/>
            <a:ext cx="1887444" cy="166712"/>
          </a:xfrm>
          <a:prstGeom prst="rect">
            <a:avLst/>
          </a:prstGeom>
          <a:noFill/>
        </p:spPr>
        <p:txBody>
          <a:bodyPr wrap="square" lIns="0" tIns="0" rIns="0" bIns="0" rtlCol="0">
            <a:spAutoFit/>
          </a:bodyPr>
          <a:lstStyle>
            <a:defPPr>
              <a:defRPr lang="zh-CN"/>
            </a:defPPr>
            <a:lvl1pPr algn="r">
              <a:lnSpc>
                <a:spcPts val="1300"/>
              </a:lnSpc>
              <a:defRPr sz="900">
                <a:solidFill>
                  <a:schemeClr val="bg1"/>
                </a:solidFill>
                <a:latin typeface="方正兰亭纤黑简体" pitchFamily="65" charset="-122"/>
                <a:ea typeface="方正兰亭纤黑简体" pitchFamily="65" charset="-122"/>
              </a:defRPr>
            </a:lvl1pPr>
          </a:lstStyle>
          <a:p>
            <a:pPr algn="l"/>
            <a:r>
              <a:rPr lang="zh-CN" altLang="en-US" sz="1102" dirty="0">
                <a:latin typeface="+mn-ea"/>
                <a:ea typeface="+mn-ea"/>
                <a:cs typeface="+mn-ea"/>
                <a:sym typeface="Arial" panose="020B0604020202020204" pitchFamily="34" charset="0"/>
              </a:rPr>
              <a:t>实际完成数：</a:t>
            </a:r>
            <a:r>
              <a:rPr lang="en-US" altLang="zh-CN" sz="1102" dirty="0">
                <a:latin typeface="+mn-ea"/>
                <a:ea typeface="+mn-ea"/>
                <a:cs typeface="+mn-ea"/>
                <a:sym typeface="Arial" panose="020B0604020202020204" pitchFamily="34" charset="0"/>
              </a:rPr>
              <a:t>42</a:t>
            </a:r>
            <a:r>
              <a:rPr lang="zh-CN" altLang="en-US" sz="1102" dirty="0">
                <a:latin typeface="+mn-ea"/>
                <a:ea typeface="+mn-ea"/>
                <a:cs typeface="+mn-ea"/>
                <a:sym typeface="Arial" panose="020B0604020202020204" pitchFamily="34" charset="0"/>
              </a:rPr>
              <a:t>，</a:t>
            </a:r>
            <a:r>
              <a:rPr lang="en-US" altLang="zh-CN" sz="1102" dirty="0">
                <a:latin typeface="+mn-ea"/>
                <a:ea typeface="+mn-ea"/>
                <a:cs typeface="+mn-ea"/>
                <a:sym typeface="Arial" panose="020B0604020202020204" pitchFamily="34" charset="0"/>
              </a:rPr>
              <a:t>810</a:t>
            </a:r>
            <a:r>
              <a:rPr lang="zh-CN" altLang="en-US" sz="1102" dirty="0">
                <a:latin typeface="+mn-ea"/>
                <a:ea typeface="+mn-ea"/>
                <a:cs typeface="+mn-ea"/>
                <a:sym typeface="Arial" panose="020B0604020202020204" pitchFamily="34" charset="0"/>
              </a:rPr>
              <a:t>，</a:t>
            </a:r>
            <a:r>
              <a:rPr lang="en-US" altLang="zh-CN" sz="1102" dirty="0">
                <a:latin typeface="+mn-ea"/>
                <a:ea typeface="+mn-ea"/>
                <a:cs typeface="+mn-ea"/>
                <a:sym typeface="Arial" panose="020B0604020202020204" pitchFamily="34" charset="0"/>
              </a:rPr>
              <a:t>800</a:t>
            </a:r>
          </a:p>
        </p:txBody>
      </p:sp>
      <p:sp>
        <p:nvSpPr>
          <p:cNvPr id="24" name="Rectangle 53">
            <a:extLst>
              <a:ext uri="{FF2B5EF4-FFF2-40B4-BE49-F238E27FC236}">
                <a16:creationId xmlns:a16="http://schemas.microsoft.com/office/drawing/2014/main" id="{8B7C397E-CEC5-7345-ABCE-3392C538E9C3}"/>
              </a:ext>
            </a:extLst>
          </p:cNvPr>
          <p:cNvSpPr>
            <a:spLocks noChangeArrowheads="1"/>
          </p:cNvSpPr>
          <p:nvPr/>
        </p:nvSpPr>
        <p:spPr bwMode="gray">
          <a:xfrm>
            <a:off x="7140239" y="4518449"/>
            <a:ext cx="2198363" cy="297896"/>
          </a:xfrm>
          <a:prstGeom prst="parallelogram">
            <a:avLst/>
          </a:prstGeom>
          <a:solidFill>
            <a:srgbClr val="A63031">
              <a:alpha val="96000"/>
            </a:srgbClr>
          </a:solidFill>
          <a:ln>
            <a:noFill/>
          </a:ln>
        </p:spPr>
        <p:txBody>
          <a:bodyPr wrap="none" anchor="ctr"/>
          <a:lstStyle/>
          <a:p>
            <a:pPr algn="r"/>
            <a:endParaRPr lang="zh-CN" altLang="en-US" sz="2940">
              <a:latin typeface="+mn-ea"/>
              <a:cs typeface="+mn-ea"/>
              <a:sym typeface="Arial" panose="020B0604020202020204" pitchFamily="34" charset="0"/>
            </a:endParaRPr>
          </a:p>
        </p:txBody>
      </p:sp>
      <p:sp>
        <p:nvSpPr>
          <p:cNvPr id="25" name="TextBox 33">
            <a:extLst>
              <a:ext uri="{FF2B5EF4-FFF2-40B4-BE49-F238E27FC236}">
                <a16:creationId xmlns:a16="http://schemas.microsoft.com/office/drawing/2014/main" id="{721C8CAC-D799-AB42-9DAC-DDF34927F745}"/>
              </a:ext>
            </a:extLst>
          </p:cNvPr>
          <p:cNvSpPr txBox="1"/>
          <p:nvPr/>
        </p:nvSpPr>
        <p:spPr>
          <a:xfrm>
            <a:off x="7230832" y="4573978"/>
            <a:ext cx="1223036" cy="166712"/>
          </a:xfrm>
          <a:prstGeom prst="rect">
            <a:avLst/>
          </a:prstGeom>
          <a:noFill/>
        </p:spPr>
        <p:txBody>
          <a:bodyPr wrap="square" lIns="0" tIns="0" rIns="0" bIns="0" rtlCol="0">
            <a:spAutoFit/>
          </a:bodyPr>
          <a:lstStyle>
            <a:defPPr>
              <a:defRPr lang="zh-CN"/>
            </a:defPPr>
            <a:lvl1pPr algn="r">
              <a:lnSpc>
                <a:spcPts val="1300"/>
              </a:lnSpc>
              <a:defRPr sz="900">
                <a:solidFill>
                  <a:schemeClr val="bg1"/>
                </a:solidFill>
                <a:latin typeface="方正兰亭纤黑简体" pitchFamily="65" charset="-122"/>
                <a:ea typeface="方正兰亭纤黑简体" pitchFamily="65" charset="-122"/>
              </a:defRPr>
            </a:lvl1pPr>
          </a:lstStyle>
          <a:p>
            <a:pPr algn="l"/>
            <a:r>
              <a:rPr lang="zh-CN" altLang="en-US" sz="1102" dirty="0">
                <a:latin typeface="+mn-ea"/>
                <a:ea typeface="+mn-ea"/>
                <a:cs typeface="+mn-ea"/>
                <a:sym typeface="Arial" panose="020B0604020202020204" pitchFamily="34" charset="0"/>
              </a:rPr>
              <a:t>完成：</a:t>
            </a:r>
            <a:r>
              <a:rPr lang="en-US" altLang="zh-CN" sz="1102" dirty="0">
                <a:latin typeface="+mn-ea"/>
                <a:ea typeface="+mn-ea"/>
                <a:cs typeface="+mn-ea"/>
                <a:sym typeface="Arial" panose="020B0604020202020204" pitchFamily="34" charset="0"/>
              </a:rPr>
              <a:t>107%</a:t>
            </a:r>
          </a:p>
        </p:txBody>
      </p:sp>
      <p:sp>
        <p:nvSpPr>
          <p:cNvPr id="26" name="Rectangle 53">
            <a:extLst>
              <a:ext uri="{FF2B5EF4-FFF2-40B4-BE49-F238E27FC236}">
                <a16:creationId xmlns:a16="http://schemas.microsoft.com/office/drawing/2014/main" id="{BB926CF0-9782-AF4D-AB26-9D30CA21FB4F}"/>
              </a:ext>
            </a:extLst>
          </p:cNvPr>
          <p:cNvSpPr>
            <a:spLocks noChangeArrowheads="1"/>
          </p:cNvSpPr>
          <p:nvPr/>
        </p:nvSpPr>
        <p:spPr bwMode="gray">
          <a:xfrm>
            <a:off x="7140239" y="4976112"/>
            <a:ext cx="2787372" cy="297896"/>
          </a:xfrm>
          <a:prstGeom prst="parallelogram">
            <a:avLst/>
          </a:prstGeom>
          <a:solidFill>
            <a:srgbClr val="A63031">
              <a:alpha val="94000"/>
            </a:srgbClr>
          </a:solidFill>
          <a:ln>
            <a:noFill/>
          </a:ln>
        </p:spPr>
        <p:txBody>
          <a:bodyPr wrap="none" anchor="ctr"/>
          <a:lstStyle/>
          <a:p>
            <a:pPr algn="r"/>
            <a:endParaRPr lang="zh-CN" altLang="en-US" sz="2940">
              <a:latin typeface="+mn-ea"/>
              <a:cs typeface="+mn-ea"/>
              <a:sym typeface="Arial" panose="020B0604020202020204" pitchFamily="34" charset="0"/>
            </a:endParaRPr>
          </a:p>
        </p:txBody>
      </p:sp>
      <p:sp>
        <p:nvSpPr>
          <p:cNvPr id="27" name="TextBox 36">
            <a:extLst>
              <a:ext uri="{FF2B5EF4-FFF2-40B4-BE49-F238E27FC236}">
                <a16:creationId xmlns:a16="http://schemas.microsoft.com/office/drawing/2014/main" id="{91C3DD28-330E-FE42-BD7B-CFFD53CF281B}"/>
              </a:ext>
            </a:extLst>
          </p:cNvPr>
          <p:cNvSpPr txBox="1"/>
          <p:nvPr/>
        </p:nvSpPr>
        <p:spPr>
          <a:xfrm>
            <a:off x="7247304" y="5022963"/>
            <a:ext cx="1648848" cy="166712"/>
          </a:xfrm>
          <a:prstGeom prst="rect">
            <a:avLst/>
          </a:prstGeom>
          <a:noFill/>
        </p:spPr>
        <p:txBody>
          <a:bodyPr wrap="square" lIns="0" tIns="0" rIns="0" bIns="0" rtlCol="0">
            <a:spAutoFit/>
          </a:bodyPr>
          <a:lstStyle>
            <a:defPPr>
              <a:defRPr lang="zh-CN"/>
            </a:defPPr>
            <a:lvl1pPr algn="r">
              <a:lnSpc>
                <a:spcPts val="1300"/>
              </a:lnSpc>
              <a:defRPr sz="900">
                <a:solidFill>
                  <a:schemeClr val="bg1"/>
                </a:solidFill>
                <a:latin typeface="方正兰亭纤黑简体" pitchFamily="65" charset="-122"/>
                <a:ea typeface="方正兰亭纤黑简体" pitchFamily="65" charset="-122"/>
              </a:defRPr>
            </a:lvl1pPr>
          </a:lstStyle>
          <a:p>
            <a:pPr algn="l"/>
            <a:r>
              <a:rPr lang="zh-CN" altLang="en-US" sz="1102" dirty="0">
                <a:latin typeface="+mn-ea"/>
                <a:ea typeface="+mn-ea"/>
                <a:cs typeface="+mn-ea"/>
                <a:sym typeface="Arial" panose="020B0604020202020204" pitchFamily="34" charset="0"/>
              </a:rPr>
              <a:t>回款数：</a:t>
            </a:r>
            <a:r>
              <a:rPr lang="en-US" altLang="zh-CN" sz="1102" dirty="0">
                <a:latin typeface="+mn-ea"/>
                <a:ea typeface="+mn-ea"/>
                <a:cs typeface="+mn-ea"/>
                <a:sym typeface="Arial" panose="020B0604020202020204" pitchFamily="34" charset="0"/>
              </a:rPr>
              <a:t>39</a:t>
            </a:r>
            <a:r>
              <a:rPr lang="zh-CN" altLang="en-US" sz="1102" dirty="0">
                <a:latin typeface="+mn-ea"/>
                <a:ea typeface="+mn-ea"/>
                <a:cs typeface="+mn-ea"/>
                <a:sym typeface="Arial" panose="020B0604020202020204" pitchFamily="34" charset="0"/>
              </a:rPr>
              <a:t>，</a:t>
            </a:r>
            <a:r>
              <a:rPr lang="en-US" altLang="zh-CN" sz="1102" dirty="0">
                <a:latin typeface="+mn-ea"/>
                <a:ea typeface="+mn-ea"/>
                <a:cs typeface="+mn-ea"/>
                <a:sym typeface="Arial" panose="020B0604020202020204" pitchFamily="34" charset="0"/>
              </a:rPr>
              <a:t>865</a:t>
            </a:r>
            <a:r>
              <a:rPr lang="zh-CN" altLang="en-US" sz="1102" dirty="0">
                <a:latin typeface="+mn-ea"/>
                <a:ea typeface="+mn-ea"/>
                <a:cs typeface="+mn-ea"/>
                <a:sym typeface="Arial" panose="020B0604020202020204" pitchFamily="34" charset="0"/>
              </a:rPr>
              <a:t>，</a:t>
            </a:r>
            <a:r>
              <a:rPr lang="en-US" altLang="zh-CN" sz="1102" dirty="0">
                <a:latin typeface="+mn-ea"/>
                <a:ea typeface="+mn-ea"/>
                <a:cs typeface="+mn-ea"/>
                <a:sym typeface="Arial" panose="020B0604020202020204" pitchFamily="34" charset="0"/>
              </a:rPr>
              <a:t>800</a:t>
            </a:r>
          </a:p>
        </p:txBody>
      </p:sp>
      <p:sp>
        <p:nvSpPr>
          <p:cNvPr id="28" name="Rectangle 53">
            <a:extLst>
              <a:ext uri="{FF2B5EF4-FFF2-40B4-BE49-F238E27FC236}">
                <a16:creationId xmlns:a16="http://schemas.microsoft.com/office/drawing/2014/main" id="{7E3F6906-5A4A-284B-A676-6CEDC743569E}"/>
              </a:ext>
            </a:extLst>
          </p:cNvPr>
          <p:cNvSpPr>
            <a:spLocks noChangeArrowheads="1"/>
          </p:cNvSpPr>
          <p:nvPr/>
        </p:nvSpPr>
        <p:spPr bwMode="gray">
          <a:xfrm>
            <a:off x="7140239" y="5436238"/>
            <a:ext cx="1457637" cy="297896"/>
          </a:xfrm>
          <a:prstGeom prst="parallelogram">
            <a:avLst/>
          </a:prstGeom>
          <a:solidFill>
            <a:srgbClr val="A63031"/>
          </a:solidFill>
          <a:ln>
            <a:noFill/>
          </a:ln>
        </p:spPr>
        <p:txBody>
          <a:bodyPr wrap="none" anchor="ctr"/>
          <a:lstStyle/>
          <a:p>
            <a:pPr algn="r"/>
            <a:endParaRPr lang="zh-CN" altLang="en-US" sz="2940">
              <a:latin typeface="+mn-ea"/>
              <a:cs typeface="+mn-ea"/>
              <a:sym typeface="Arial" panose="020B0604020202020204" pitchFamily="34" charset="0"/>
            </a:endParaRPr>
          </a:p>
        </p:txBody>
      </p:sp>
      <p:sp>
        <p:nvSpPr>
          <p:cNvPr id="29" name="TextBox 39">
            <a:extLst>
              <a:ext uri="{FF2B5EF4-FFF2-40B4-BE49-F238E27FC236}">
                <a16:creationId xmlns:a16="http://schemas.microsoft.com/office/drawing/2014/main" id="{F6BDDC4C-F95C-2F49-9049-CB3CA249A9C6}"/>
              </a:ext>
            </a:extLst>
          </p:cNvPr>
          <p:cNvSpPr txBox="1"/>
          <p:nvPr/>
        </p:nvSpPr>
        <p:spPr>
          <a:xfrm>
            <a:off x="7247303" y="5483089"/>
            <a:ext cx="785181" cy="166712"/>
          </a:xfrm>
          <a:prstGeom prst="rect">
            <a:avLst/>
          </a:prstGeom>
          <a:noFill/>
        </p:spPr>
        <p:txBody>
          <a:bodyPr wrap="square" lIns="0" tIns="0" rIns="0" bIns="0" rtlCol="0">
            <a:spAutoFit/>
          </a:bodyPr>
          <a:lstStyle>
            <a:defPPr>
              <a:defRPr lang="zh-CN"/>
            </a:defPPr>
            <a:lvl1pPr algn="r">
              <a:lnSpc>
                <a:spcPts val="1300"/>
              </a:lnSpc>
              <a:defRPr sz="900">
                <a:solidFill>
                  <a:schemeClr val="bg1"/>
                </a:solidFill>
                <a:latin typeface="方正兰亭纤黑简体" pitchFamily="65" charset="-122"/>
                <a:ea typeface="方正兰亭纤黑简体" pitchFamily="65" charset="-122"/>
              </a:defRPr>
            </a:lvl1pPr>
          </a:lstStyle>
          <a:p>
            <a:pPr algn="l"/>
            <a:r>
              <a:rPr lang="zh-CN" altLang="en-US" sz="1102" dirty="0">
                <a:latin typeface="+mn-ea"/>
                <a:ea typeface="+mn-ea"/>
                <a:cs typeface="+mn-ea"/>
                <a:sym typeface="Arial" panose="020B0604020202020204" pitchFamily="34" charset="0"/>
              </a:rPr>
              <a:t>其他数据</a:t>
            </a:r>
            <a:endParaRPr lang="en-US" altLang="zh-CN" sz="1102" dirty="0">
              <a:latin typeface="+mn-ea"/>
              <a:ea typeface="+mn-ea"/>
              <a:cs typeface="+mn-ea"/>
              <a:sym typeface="Arial" panose="020B0604020202020204" pitchFamily="34" charset="0"/>
            </a:endParaRPr>
          </a:p>
        </p:txBody>
      </p:sp>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5940" y="98877"/>
            <a:ext cx="1191319" cy="1186665"/>
          </a:xfrm>
          <a:prstGeom prst="rect">
            <a:avLst/>
          </a:prstGeom>
        </p:spPr>
      </p:pic>
    </p:spTree>
    <p:extLst>
      <p:ext uri="{BB962C8B-B14F-4D97-AF65-F5344CB8AC3E}">
        <p14:creationId xmlns:p14="http://schemas.microsoft.com/office/powerpoint/2010/main" val="226417686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1E06C689-0911-A04A-A420-A07D3CDB2FB1}"/>
              </a:ext>
            </a:extLst>
          </p:cNvPr>
          <p:cNvSpPr/>
          <p:nvPr/>
        </p:nvSpPr>
        <p:spPr>
          <a:xfrm flipV="1">
            <a:off x="-1" y="-1"/>
            <a:ext cx="6703210" cy="4279035"/>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a:extLst>
              <a:ext uri="{FF2B5EF4-FFF2-40B4-BE49-F238E27FC236}">
                <a16:creationId xmlns:a16="http://schemas.microsoft.com/office/drawing/2014/main" id="{744D816C-4CAA-D549-96A5-450FCAA95C27}"/>
              </a:ext>
            </a:extLst>
          </p:cNvPr>
          <p:cNvSpPr/>
          <p:nvPr/>
        </p:nvSpPr>
        <p:spPr>
          <a:xfrm flipH="1">
            <a:off x="8737599" y="4652862"/>
            <a:ext cx="3454401" cy="2205138"/>
          </a:xfrm>
          <a:prstGeom prst="rtTriangle">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六边形 3">
            <a:extLst>
              <a:ext uri="{FF2B5EF4-FFF2-40B4-BE49-F238E27FC236}">
                <a16:creationId xmlns:a16="http://schemas.microsoft.com/office/drawing/2014/main" id="{C288FFEF-12E5-6544-BDA1-193D66D0C1CF}"/>
              </a:ext>
            </a:extLst>
          </p:cNvPr>
          <p:cNvSpPr/>
          <p:nvPr/>
        </p:nvSpPr>
        <p:spPr>
          <a:xfrm rot="5400000">
            <a:off x="1356002" y="1852965"/>
            <a:ext cx="2035962" cy="1755140"/>
          </a:xfrm>
          <a:prstGeom prst="hexagon">
            <a:avLst/>
          </a:prstGeom>
          <a:solidFill>
            <a:srgbClr val="A6303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D3997413-14BD-834A-B92C-A18092E030FA}"/>
              </a:ext>
            </a:extLst>
          </p:cNvPr>
          <p:cNvSpPr txBox="1"/>
          <p:nvPr/>
        </p:nvSpPr>
        <p:spPr>
          <a:xfrm>
            <a:off x="1730589" y="1913214"/>
            <a:ext cx="1326004" cy="1323439"/>
          </a:xfrm>
          <a:prstGeom prst="rect">
            <a:avLst/>
          </a:prstGeom>
          <a:noFill/>
        </p:spPr>
        <p:txBody>
          <a:bodyPr wrap="none" rtlCol="0">
            <a:spAutoFit/>
          </a:bodyPr>
          <a:lstStyle/>
          <a:p>
            <a:r>
              <a:rPr kumimoji="1" lang="en-US" altLang="zh-CN" sz="8000">
                <a:solidFill>
                  <a:schemeClr val="bg1"/>
                </a:solidFill>
              </a:rPr>
              <a:t>03</a:t>
            </a:r>
            <a:endParaRPr kumimoji="1" lang="zh-CN" altLang="en-US" sz="8000">
              <a:solidFill>
                <a:schemeClr val="bg1"/>
              </a:solidFill>
            </a:endParaRPr>
          </a:p>
        </p:txBody>
      </p:sp>
      <p:sp>
        <p:nvSpPr>
          <p:cNvPr id="6" name="文本框 5">
            <a:extLst>
              <a:ext uri="{FF2B5EF4-FFF2-40B4-BE49-F238E27FC236}">
                <a16:creationId xmlns:a16="http://schemas.microsoft.com/office/drawing/2014/main" id="{8BB1CD67-4AD5-A545-ADAD-C3972B183018}"/>
              </a:ext>
            </a:extLst>
          </p:cNvPr>
          <p:cNvSpPr txBox="1"/>
          <p:nvPr/>
        </p:nvSpPr>
        <p:spPr>
          <a:xfrm>
            <a:off x="1730589" y="3005076"/>
            <a:ext cx="1177711" cy="307777"/>
          </a:xfrm>
          <a:prstGeom prst="rect">
            <a:avLst/>
          </a:prstGeom>
          <a:noFill/>
        </p:spPr>
        <p:txBody>
          <a:bodyPr wrap="square" rtlCol="0">
            <a:spAutoFit/>
          </a:bodyPr>
          <a:lstStyle/>
          <a:p>
            <a:pPr algn="dist"/>
            <a:r>
              <a:rPr kumimoji="1" lang="en-US" altLang="zh-CN" sz="1400">
                <a:solidFill>
                  <a:schemeClr val="bg1"/>
                </a:solidFill>
              </a:rPr>
              <a:t>PART</a:t>
            </a:r>
            <a:endParaRPr kumimoji="1" lang="zh-CN" altLang="en-US" sz="1400">
              <a:solidFill>
                <a:schemeClr val="bg1"/>
              </a:solidFill>
            </a:endParaRPr>
          </a:p>
        </p:txBody>
      </p:sp>
      <p:sp>
        <p:nvSpPr>
          <p:cNvPr id="7" name="平行四边形 6">
            <a:extLst>
              <a:ext uri="{FF2B5EF4-FFF2-40B4-BE49-F238E27FC236}">
                <a16:creationId xmlns:a16="http://schemas.microsoft.com/office/drawing/2014/main" id="{759460FF-B23F-4F40-92C3-E5E288A43372}"/>
              </a:ext>
            </a:extLst>
          </p:cNvPr>
          <p:cNvSpPr/>
          <p:nvPr/>
        </p:nvSpPr>
        <p:spPr>
          <a:xfrm>
            <a:off x="228600" y="6388100"/>
            <a:ext cx="1790700" cy="190500"/>
          </a:xfrm>
          <a:prstGeom prst="parallelogram">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5844AA83-E1E1-B542-A47F-83726534FFDA}"/>
              </a:ext>
            </a:extLst>
          </p:cNvPr>
          <p:cNvSpPr txBox="1"/>
          <p:nvPr/>
        </p:nvSpPr>
        <p:spPr>
          <a:xfrm>
            <a:off x="2070100" y="6375400"/>
            <a:ext cx="2679700" cy="253916"/>
          </a:xfrm>
          <a:prstGeom prst="rect">
            <a:avLst/>
          </a:prstGeom>
          <a:noFill/>
        </p:spPr>
        <p:txBody>
          <a:bodyPr wrap="square" rtlCol="0">
            <a:spAutoFit/>
          </a:bodyPr>
          <a:lstStyle/>
          <a:p>
            <a:pPr algn="dist"/>
            <a:r>
              <a:rPr kumimoji="1" lang="en-US" altLang="zh-CN" sz="1050">
                <a:solidFill>
                  <a:srgbClr val="A63031"/>
                </a:solidFill>
              </a:rPr>
              <a:t>HTTP://WWW.588KU.COM/PPT</a:t>
            </a:r>
            <a:endParaRPr kumimoji="1" lang="zh-CN" altLang="en-US" sz="1050">
              <a:solidFill>
                <a:srgbClr val="A63031"/>
              </a:solidFill>
            </a:endParaRPr>
          </a:p>
        </p:txBody>
      </p:sp>
      <p:sp>
        <p:nvSpPr>
          <p:cNvPr id="9" name="文本框 8">
            <a:extLst>
              <a:ext uri="{FF2B5EF4-FFF2-40B4-BE49-F238E27FC236}">
                <a16:creationId xmlns:a16="http://schemas.microsoft.com/office/drawing/2014/main" id="{762F3DFD-37C7-5649-B28C-382F57C78109}"/>
              </a:ext>
            </a:extLst>
          </p:cNvPr>
          <p:cNvSpPr txBox="1"/>
          <p:nvPr/>
        </p:nvSpPr>
        <p:spPr>
          <a:xfrm>
            <a:off x="3942095" y="2035199"/>
            <a:ext cx="6109365" cy="1107996"/>
          </a:xfrm>
          <a:prstGeom prst="rect">
            <a:avLst/>
          </a:prstGeom>
          <a:noFill/>
        </p:spPr>
        <p:txBody>
          <a:bodyPr wrap="none" rtlCol="0">
            <a:spAutoFit/>
          </a:bodyPr>
          <a:lstStyle/>
          <a:p>
            <a:r>
              <a:rPr kumimoji="1" lang="zh-CN" altLang="en-US" sz="6600">
                <a:solidFill>
                  <a:schemeClr val="tx1">
                    <a:lumMod val="75000"/>
                    <a:lumOff val="25000"/>
                  </a:schemeClr>
                </a:solidFill>
                <a:latin typeface="+mj-ea"/>
                <a:ea typeface="+mj-ea"/>
              </a:rPr>
              <a:t>管理和研发团队</a:t>
            </a:r>
          </a:p>
        </p:txBody>
      </p:sp>
      <p:sp>
        <p:nvSpPr>
          <p:cNvPr id="10" name="文本框 9">
            <a:extLst>
              <a:ext uri="{FF2B5EF4-FFF2-40B4-BE49-F238E27FC236}">
                <a16:creationId xmlns:a16="http://schemas.microsoft.com/office/drawing/2014/main" id="{4E8D06CA-1E32-1E4E-87B9-E7E01F3C15A8}"/>
              </a:ext>
            </a:extLst>
          </p:cNvPr>
          <p:cNvSpPr txBox="1"/>
          <p:nvPr/>
        </p:nvSpPr>
        <p:spPr>
          <a:xfrm>
            <a:off x="3942095" y="3155895"/>
            <a:ext cx="6844853" cy="307777"/>
          </a:xfrm>
          <a:prstGeom prst="rect">
            <a:avLst/>
          </a:prstGeom>
          <a:noFill/>
        </p:spPr>
        <p:txBody>
          <a:bodyPr wrap="square" rtlCol="0">
            <a:spAutoFit/>
          </a:bodyPr>
          <a:lstStyle/>
          <a:p>
            <a:pPr algn="dist"/>
            <a:r>
              <a:rPr kumimoji="1" lang="en" altLang="zh-CN" sz="1400">
                <a:solidFill>
                  <a:schemeClr val="tx1">
                    <a:lumMod val="75000"/>
                    <a:lumOff val="25000"/>
                  </a:schemeClr>
                </a:solidFill>
              </a:rPr>
              <a:t>Management and R&amp;D team</a:t>
            </a:r>
          </a:p>
        </p:txBody>
      </p:sp>
      <p:sp>
        <p:nvSpPr>
          <p:cNvPr id="11" name="TextBox 14">
            <a:extLst>
              <a:ext uri="{FF2B5EF4-FFF2-40B4-BE49-F238E27FC236}">
                <a16:creationId xmlns:a16="http://schemas.microsoft.com/office/drawing/2014/main" id="{9019C3AE-C7BB-9549-8BD9-C2B0E4E9BCED}"/>
              </a:ext>
            </a:extLst>
          </p:cNvPr>
          <p:cNvSpPr txBox="1">
            <a:spLocks noChangeArrowheads="1"/>
          </p:cNvSpPr>
          <p:nvPr/>
        </p:nvSpPr>
        <p:spPr bwMode="auto">
          <a:xfrm>
            <a:off x="3954795" y="3748516"/>
            <a:ext cx="6693778"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200">
                <a:solidFill>
                  <a:schemeClr val="tx1">
                    <a:lumMod val="50000"/>
                    <a:lumOff val="50000"/>
                  </a:schemeClr>
                </a:solidFill>
                <a:latin typeface="+mn-ea"/>
                <a:ea typeface="+mn-ea"/>
              </a:rPr>
              <a:t>在此处添加详细描述文本，尽量与标题文本语言风格相符合，语言描述尽量简洁生动，尽可能概括出段落内容。在此处添加详细描述文本，尽量与标题文本语言风格相符合，语言描述尽量简洁生动，尽可能概括出段落内容。</a:t>
            </a:r>
            <a:endParaRPr lang="en-US" altLang="zh-CN" sz="1200">
              <a:solidFill>
                <a:schemeClr val="tx1">
                  <a:lumMod val="50000"/>
                  <a:lumOff val="50000"/>
                </a:schemeClr>
              </a:solidFill>
              <a:latin typeface="+mn-ea"/>
              <a:ea typeface="+mn-ea"/>
            </a:endParaRPr>
          </a:p>
        </p:txBody>
      </p:sp>
    </p:spTree>
    <p:extLst>
      <p:ext uri="{BB962C8B-B14F-4D97-AF65-F5344CB8AC3E}">
        <p14:creationId xmlns:p14="http://schemas.microsoft.com/office/powerpoint/2010/main" val="340264784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B186CD-3690-6949-B149-075D781B98DE}"/>
              </a:ext>
            </a:extLst>
          </p:cNvPr>
          <p:cNvSpPr txBox="1"/>
          <p:nvPr/>
        </p:nvSpPr>
        <p:spPr>
          <a:xfrm>
            <a:off x="304800" y="292100"/>
            <a:ext cx="1980029" cy="400110"/>
          </a:xfrm>
          <a:prstGeom prst="rect">
            <a:avLst/>
          </a:prstGeom>
          <a:noFill/>
        </p:spPr>
        <p:txBody>
          <a:bodyPr wrap="none" rtlCol="0">
            <a:spAutoFit/>
          </a:bodyPr>
          <a:lstStyle/>
          <a:p>
            <a:r>
              <a:rPr kumimoji="1" lang="zh-CN" altLang="en-US" sz="2000">
                <a:solidFill>
                  <a:schemeClr val="bg1"/>
                </a:solidFill>
                <a:latin typeface="+mj-ea"/>
                <a:ea typeface="+mj-ea"/>
              </a:rPr>
              <a:t>管理和研发团队</a:t>
            </a:r>
          </a:p>
        </p:txBody>
      </p:sp>
      <p:grpSp>
        <p:nvGrpSpPr>
          <p:cNvPr id="3" name="组合 2">
            <a:extLst>
              <a:ext uri="{FF2B5EF4-FFF2-40B4-BE49-F238E27FC236}">
                <a16:creationId xmlns:a16="http://schemas.microsoft.com/office/drawing/2014/main" id="{0CECC4E8-1B11-1244-9919-F8E3E1FC5FFE}"/>
              </a:ext>
            </a:extLst>
          </p:cNvPr>
          <p:cNvGrpSpPr/>
          <p:nvPr/>
        </p:nvGrpSpPr>
        <p:grpSpPr>
          <a:xfrm>
            <a:off x="2083674" y="1904913"/>
            <a:ext cx="2043582" cy="3880681"/>
            <a:chOff x="2566274" y="1612813"/>
            <a:chExt cx="2043582" cy="3880681"/>
          </a:xfrm>
          <a:solidFill>
            <a:schemeClr val="bg1">
              <a:lumMod val="75000"/>
            </a:schemeClr>
          </a:solidFill>
        </p:grpSpPr>
        <p:sp>
          <p:nvSpPr>
            <p:cNvPr id="4" name="Freeform 5">
              <a:extLst>
                <a:ext uri="{FF2B5EF4-FFF2-40B4-BE49-F238E27FC236}">
                  <a16:creationId xmlns:a16="http://schemas.microsoft.com/office/drawing/2014/main" id="{72C4E56F-68DD-9C42-BAD6-137E4F8650E4}"/>
                </a:ext>
              </a:extLst>
            </p:cNvPr>
            <p:cNvSpPr>
              <a:spLocks/>
            </p:cNvSpPr>
            <p:nvPr/>
          </p:nvSpPr>
          <p:spPr bwMode="auto">
            <a:xfrm>
              <a:off x="2566274" y="3844627"/>
              <a:ext cx="178886" cy="1425253"/>
            </a:xfrm>
            <a:custGeom>
              <a:avLst/>
              <a:gdLst>
                <a:gd name="T0" fmla="*/ 256 w 669"/>
                <a:gd name="T1" fmla="*/ 0 h 5309"/>
                <a:gd name="T2" fmla="*/ 256 w 669"/>
                <a:gd name="T3" fmla="*/ 4149 h 5309"/>
                <a:gd name="T4" fmla="*/ 669 w 669"/>
                <a:gd name="T5" fmla="*/ 5127 h 5309"/>
                <a:gd name="T6" fmla="*/ 486 w 669"/>
                <a:gd name="T7" fmla="*/ 5309 h 5309"/>
                <a:gd name="T8" fmla="*/ 0 w 669"/>
                <a:gd name="T9" fmla="*/ 4161 h 5309"/>
                <a:gd name="T10" fmla="*/ 0 w 669"/>
                <a:gd name="T11" fmla="*/ 0 h 5309"/>
                <a:gd name="T12" fmla="*/ 256 w 669"/>
                <a:gd name="T13" fmla="*/ 0 h 5309"/>
              </a:gdLst>
              <a:ahLst/>
              <a:cxnLst>
                <a:cxn ang="0">
                  <a:pos x="T0" y="T1"/>
                </a:cxn>
                <a:cxn ang="0">
                  <a:pos x="T2" y="T3"/>
                </a:cxn>
                <a:cxn ang="0">
                  <a:pos x="T4" y="T5"/>
                </a:cxn>
                <a:cxn ang="0">
                  <a:pos x="T6" y="T7"/>
                </a:cxn>
                <a:cxn ang="0">
                  <a:pos x="T8" y="T9"/>
                </a:cxn>
                <a:cxn ang="0">
                  <a:pos x="T10" y="T11"/>
                </a:cxn>
                <a:cxn ang="0">
                  <a:pos x="T12" y="T13"/>
                </a:cxn>
              </a:cxnLst>
              <a:rect l="0" t="0" r="r" b="b"/>
              <a:pathLst>
                <a:path w="669" h="5309">
                  <a:moveTo>
                    <a:pt x="256" y="0"/>
                  </a:moveTo>
                  <a:lnTo>
                    <a:pt x="256" y="4149"/>
                  </a:lnTo>
                  <a:cubicBezTo>
                    <a:pt x="256" y="4531"/>
                    <a:pt x="415" y="4878"/>
                    <a:pt x="669" y="5127"/>
                  </a:cubicBezTo>
                  <a:lnTo>
                    <a:pt x="486" y="5309"/>
                  </a:lnTo>
                  <a:cubicBezTo>
                    <a:pt x="187" y="5017"/>
                    <a:pt x="0" y="4610"/>
                    <a:pt x="0" y="4161"/>
                  </a:cubicBezTo>
                  <a:lnTo>
                    <a:pt x="0" y="0"/>
                  </a:lnTo>
                  <a:lnTo>
                    <a:pt x="256" y="0"/>
                  </a:lnTo>
                  <a:close/>
                </a:path>
              </a:pathLst>
            </a:custGeom>
            <a:grpFill/>
            <a:ln>
              <a:noFill/>
            </a:ln>
          </p:spPr>
          <p:txBody>
            <a:bodyPr vert="horz" wrap="square" lIns="111998" tIns="55999" rIns="111998" bIns="55999" numCol="1" anchor="t" anchorCtr="0" compatLnSpc="1">
              <a:prstTxWarp prst="textNoShape">
                <a:avLst/>
              </a:prstTxWarp>
            </a:bodyPr>
            <a:lstStyle/>
            <a:p>
              <a:endParaRPr lang="zh-CN" altLang="en-US" sz="29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6">
              <a:extLst>
                <a:ext uri="{FF2B5EF4-FFF2-40B4-BE49-F238E27FC236}">
                  <a16:creationId xmlns:a16="http://schemas.microsoft.com/office/drawing/2014/main" id="{0459ADBD-D153-0846-9FAA-C4FB0640AC72}"/>
                </a:ext>
              </a:extLst>
            </p:cNvPr>
            <p:cNvSpPr>
              <a:spLocks/>
            </p:cNvSpPr>
            <p:nvPr/>
          </p:nvSpPr>
          <p:spPr bwMode="auto">
            <a:xfrm>
              <a:off x="2566274" y="1836414"/>
              <a:ext cx="178886" cy="1425253"/>
            </a:xfrm>
            <a:custGeom>
              <a:avLst/>
              <a:gdLst>
                <a:gd name="T0" fmla="*/ 669 w 669"/>
                <a:gd name="T1" fmla="*/ 182 h 5308"/>
                <a:gd name="T2" fmla="*/ 256 w 669"/>
                <a:gd name="T3" fmla="*/ 1160 h 5308"/>
                <a:gd name="T4" fmla="*/ 256 w 669"/>
                <a:gd name="T5" fmla="*/ 5308 h 5308"/>
                <a:gd name="T6" fmla="*/ 0 w 669"/>
                <a:gd name="T7" fmla="*/ 5308 h 5308"/>
                <a:gd name="T8" fmla="*/ 0 w 669"/>
                <a:gd name="T9" fmla="*/ 1148 h 5308"/>
                <a:gd name="T10" fmla="*/ 486 w 669"/>
                <a:gd name="T11" fmla="*/ 0 h 5308"/>
                <a:gd name="T12" fmla="*/ 669 w 669"/>
                <a:gd name="T13" fmla="*/ 182 h 5308"/>
              </a:gdLst>
              <a:ahLst/>
              <a:cxnLst>
                <a:cxn ang="0">
                  <a:pos x="T0" y="T1"/>
                </a:cxn>
                <a:cxn ang="0">
                  <a:pos x="T2" y="T3"/>
                </a:cxn>
                <a:cxn ang="0">
                  <a:pos x="T4" y="T5"/>
                </a:cxn>
                <a:cxn ang="0">
                  <a:pos x="T6" y="T7"/>
                </a:cxn>
                <a:cxn ang="0">
                  <a:pos x="T8" y="T9"/>
                </a:cxn>
                <a:cxn ang="0">
                  <a:pos x="T10" y="T11"/>
                </a:cxn>
                <a:cxn ang="0">
                  <a:pos x="T12" y="T13"/>
                </a:cxn>
              </a:cxnLst>
              <a:rect l="0" t="0" r="r" b="b"/>
              <a:pathLst>
                <a:path w="669" h="5308">
                  <a:moveTo>
                    <a:pt x="669" y="182"/>
                  </a:moveTo>
                  <a:cubicBezTo>
                    <a:pt x="415" y="431"/>
                    <a:pt x="256" y="778"/>
                    <a:pt x="256" y="1160"/>
                  </a:cubicBezTo>
                  <a:lnTo>
                    <a:pt x="256" y="5308"/>
                  </a:lnTo>
                  <a:lnTo>
                    <a:pt x="0" y="5308"/>
                  </a:lnTo>
                  <a:lnTo>
                    <a:pt x="0" y="1148"/>
                  </a:lnTo>
                  <a:cubicBezTo>
                    <a:pt x="0" y="699"/>
                    <a:pt x="187" y="292"/>
                    <a:pt x="486" y="0"/>
                  </a:cubicBezTo>
                  <a:lnTo>
                    <a:pt x="669" y="182"/>
                  </a:lnTo>
                  <a:close/>
                </a:path>
              </a:pathLst>
            </a:custGeom>
            <a:grpFill/>
            <a:ln>
              <a:noFill/>
            </a:ln>
          </p:spPr>
          <p:txBody>
            <a:bodyPr vert="horz" wrap="square" lIns="111998" tIns="55999" rIns="111998" bIns="55999" numCol="1" anchor="t" anchorCtr="0" compatLnSpc="1">
              <a:prstTxWarp prst="textNoShape">
                <a:avLst/>
              </a:prstTxWarp>
            </a:bodyPr>
            <a:lstStyle/>
            <a:p>
              <a:endParaRPr lang="zh-CN" altLang="en-US" sz="29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8">
              <a:extLst>
                <a:ext uri="{FF2B5EF4-FFF2-40B4-BE49-F238E27FC236}">
                  <a16:creationId xmlns:a16="http://schemas.microsoft.com/office/drawing/2014/main" id="{2F8DA462-B014-E647-B516-8BB7925F7A9E}"/>
                </a:ext>
              </a:extLst>
            </p:cNvPr>
            <p:cNvSpPr>
              <a:spLocks/>
            </p:cNvSpPr>
            <p:nvPr/>
          </p:nvSpPr>
          <p:spPr bwMode="auto">
            <a:xfrm>
              <a:off x="2696547" y="1612813"/>
              <a:ext cx="1913301" cy="272217"/>
            </a:xfrm>
            <a:custGeom>
              <a:avLst/>
              <a:gdLst>
                <a:gd name="T0" fmla="*/ 6397 w 7145"/>
                <a:gd name="T1" fmla="*/ 375 h 1015"/>
                <a:gd name="T2" fmla="*/ 6279 w 7145"/>
                <a:gd name="T3" fmla="*/ 0 h 1015"/>
                <a:gd name="T4" fmla="*/ 7145 w 7145"/>
                <a:gd name="T5" fmla="*/ 499 h 1015"/>
                <a:gd name="T6" fmla="*/ 6279 w 7145"/>
                <a:gd name="T7" fmla="*/ 997 h 1015"/>
                <a:gd name="T8" fmla="*/ 6397 w 7145"/>
                <a:gd name="T9" fmla="*/ 623 h 1015"/>
                <a:gd name="T10" fmla="*/ 1140 w 7145"/>
                <a:gd name="T11" fmla="*/ 623 h 1015"/>
                <a:gd name="T12" fmla="*/ 183 w 7145"/>
                <a:gd name="T13" fmla="*/ 1015 h 1015"/>
                <a:gd name="T14" fmla="*/ 0 w 7145"/>
                <a:gd name="T15" fmla="*/ 833 h 1015"/>
                <a:gd name="T16" fmla="*/ 1120 w 7145"/>
                <a:gd name="T17" fmla="*/ 375 h 1015"/>
                <a:gd name="T18" fmla="*/ 6397 w 7145"/>
                <a:gd name="T19" fmla="*/ 375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45" h="1015">
                  <a:moveTo>
                    <a:pt x="6397" y="375"/>
                  </a:moveTo>
                  <a:lnTo>
                    <a:pt x="6279" y="0"/>
                  </a:lnTo>
                  <a:lnTo>
                    <a:pt x="7145" y="499"/>
                  </a:lnTo>
                  <a:lnTo>
                    <a:pt x="6279" y="997"/>
                  </a:lnTo>
                  <a:lnTo>
                    <a:pt x="6397" y="623"/>
                  </a:lnTo>
                  <a:lnTo>
                    <a:pt x="1140" y="623"/>
                  </a:lnTo>
                  <a:cubicBezTo>
                    <a:pt x="769" y="623"/>
                    <a:pt x="430" y="773"/>
                    <a:pt x="183" y="1015"/>
                  </a:cubicBezTo>
                  <a:lnTo>
                    <a:pt x="0" y="833"/>
                  </a:lnTo>
                  <a:cubicBezTo>
                    <a:pt x="290" y="550"/>
                    <a:pt x="686" y="375"/>
                    <a:pt x="1120" y="375"/>
                  </a:cubicBezTo>
                  <a:lnTo>
                    <a:pt x="6397" y="375"/>
                  </a:lnTo>
                  <a:close/>
                </a:path>
              </a:pathLst>
            </a:custGeom>
            <a:grpFill/>
            <a:ln>
              <a:noFill/>
            </a:ln>
          </p:spPr>
          <p:txBody>
            <a:bodyPr vert="horz" wrap="square" lIns="111998" tIns="55999" rIns="111998" bIns="55999" numCol="1" anchor="t" anchorCtr="0" compatLnSpc="1">
              <a:prstTxWarp prst="textNoShape">
                <a:avLst/>
              </a:prstTxWarp>
            </a:bodyPr>
            <a:lstStyle/>
            <a:p>
              <a:endParaRPr lang="zh-CN" altLang="en-US" sz="29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7">
              <a:extLst>
                <a:ext uri="{FF2B5EF4-FFF2-40B4-BE49-F238E27FC236}">
                  <a16:creationId xmlns:a16="http://schemas.microsoft.com/office/drawing/2014/main" id="{DFD9FA79-2CFA-5A42-A3D3-862C3260CAB5}"/>
                </a:ext>
              </a:extLst>
            </p:cNvPr>
            <p:cNvSpPr>
              <a:spLocks/>
            </p:cNvSpPr>
            <p:nvPr/>
          </p:nvSpPr>
          <p:spPr bwMode="auto">
            <a:xfrm>
              <a:off x="2566279" y="2788821"/>
              <a:ext cx="2043577" cy="266384"/>
            </a:xfrm>
            <a:custGeom>
              <a:avLst/>
              <a:gdLst>
                <a:gd name="T0" fmla="*/ 0 w 7631"/>
                <a:gd name="T1" fmla="*/ 374 h 997"/>
                <a:gd name="T2" fmla="*/ 6883 w 7631"/>
                <a:gd name="T3" fmla="*/ 374 h 997"/>
                <a:gd name="T4" fmla="*/ 6765 w 7631"/>
                <a:gd name="T5" fmla="*/ 0 h 997"/>
                <a:gd name="T6" fmla="*/ 7631 w 7631"/>
                <a:gd name="T7" fmla="*/ 498 h 997"/>
                <a:gd name="T8" fmla="*/ 6765 w 7631"/>
                <a:gd name="T9" fmla="*/ 997 h 997"/>
                <a:gd name="T10" fmla="*/ 6883 w 7631"/>
                <a:gd name="T11" fmla="*/ 622 h 997"/>
                <a:gd name="T12" fmla="*/ 0 w 7631"/>
                <a:gd name="T13" fmla="*/ 622 h 997"/>
                <a:gd name="T14" fmla="*/ 0 w 7631"/>
                <a:gd name="T15" fmla="*/ 374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31" h="997">
                  <a:moveTo>
                    <a:pt x="0" y="374"/>
                  </a:moveTo>
                  <a:lnTo>
                    <a:pt x="6883" y="374"/>
                  </a:lnTo>
                  <a:lnTo>
                    <a:pt x="6765" y="0"/>
                  </a:lnTo>
                  <a:lnTo>
                    <a:pt x="7631" y="498"/>
                  </a:lnTo>
                  <a:lnTo>
                    <a:pt x="6765" y="997"/>
                  </a:lnTo>
                  <a:lnTo>
                    <a:pt x="6883" y="622"/>
                  </a:lnTo>
                  <a:lnTo>
                    <a:pt x="0" y="622"/>
                  </a:lnTo>
                  <a:lnTo>
                    <a:pt x="0" y="374"/>
                  </a:lnTo>
                  <a:close/>
                </a:path>
              </a:pathLst>
            </a:custGeom>
            <a:grpFill/>
            <a:ln>
              <a:noFill/>
            </a:ln>
          </p:spPr>
          <p:txBody>
            <a:bodyPr vert="horz" wrap="square" lIns="111998" tIns="55999" rIns="111998" bIns="55999" numCol="1" anchor="t" anchorCtr="0" compatLnSpc="1">
              <a:prstTxWarp prst="textNoShape">
                <a:avLst/>
              </a:prstTxWarp>
            </a:bodyPr>
            <a:lstStyle/>
            <a:p>
              <a:endParaRPr lang="zh-CN" altLang="en-US" sz="29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9">
              <a:extLst>
                <a:ext uri="{FF2B5EF4-FFF2-40B4-BE49-F238E27FC236}">
                  <a16:creationId xmlns:a16="http://schemas.microsoft.com/office/drawing/2014/main" id="{B7111A66-267C-674F-B6D4-6F5EAC9F81C2}"/>
                </a:ext>
              </a:extLst>
            </p:cNvPr>
            <p:cNvSpPr>
              <a:spLocks/>
            </p:cNvSpPr>
            <p:nvPr/>
          </p:nvSpPr>
          <p:spPr bwMode="auto">
            <a:xfrm>
              <a:off x="2566279" y="4049391"/>
              <a:ext cx="2043577" cy="268329"/>
            </a:xfrm>
            <a:custGeom>
              <a:avLst/>
              <a:gdLst>
                <a:gd name="T0" fmla="*/ 6883 w 7631"/>
                <a:gd name="T1" fmla="*/ 375 h 997"/>
                <a:gd name="T2" fmla="*/ 6765 w 7631"/>
                <a:gd name="T3" fmla="*/ 0 h 997"/>
                <a:gd name="T4" fmla="*/ 7631 w 7631"/>
                <a:gd name="T5" fmla="*/ 499 h 997"/>
                <a:gd name="T6" fmla="*/ 6765 w 7631"/>
                <a:gd name="T7" fmla="*/ 997 h 997"/>
                <a:gd name="T8" fmla="*/ 6883 w 7631"/>
                <a:gd name="T9" fmla="*/ 623 h 997"/>
                <a:gd name="T10" fmla="*/ 0 w 7631"/>
                <a:gd name="T11" fmla="*/ 623 h 997"/>
                <a:gd name="T12" fmla="*/ 0 w 7631"/>
                <a:gd name="T13" fmla="*/ 375 h 997"/>
                <a:gd name="T14" fmla="*/ 6883 w 7631"/>
                <a:gd name="T15" fmla="*/ 375 h 9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31" h="997">
                  <a:moveTo>
                    <a:pt x="6883" y="375"/>
                  </a:moveTo>
                  <a:lnTo>
                    <a:pt x="6765" y="0"/>
                  </a:lnTo>
                  <a:lnTo>
                    <a:pt x="7631" y="499"/>
                  </a:lnTo>
                  <a:lnTo>
                    <a:pt x="6765" y="997"/>
                  </a:lnTo>
                  <a:lnTo>
                    <a:pt x="6883" y="623"/>
                  </a:lnTo>
                  <a:lnTo>
                    <a:pt x="0" y="623"/>
                  </a:lnTo>
                  <a:lnTo>
                    <a:pt x="0" y="375"/>
                  </a:lnTo>
                  <a:lnTo>
                    <a:pt x="6883" y="375"/>
                  </a:lnTo>
                  <a:close/>
                </a:path>
              </a:pathLst>
            </a:custGeom>
            <a:grpFill/>
            <a:ln>
              <a:noFill/>
            </a:ln>
          </p:spPr>
          <p:txBody>
            <a:bodyPr vert="horz" wrap="square" lIns="111998" tIns="55999" rIns="111998" bIns="55999" numCol="1" anchor="t" anchorCtr="0" compatLnSpc="1">
              <a:prstTxWarp prst="textNoShape">
                <a:avLst/>
              </a:prstTxWarp>
            </a:bodyPr>
            <a:lstStyle/>
            <a:p>
              <a:endParaRPr lang="zh-CN" altLang="en-US" sz="29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10">
              <a:extLst>
                <a:ext uri="{FF2B5EF4-FFF2-40B4-BE49-F238E27FC236}">
                  <a16:creationId xmlns:a16="http://schemas.microsoft.com/office/drawing/2014/main" id="{B9F14DDC-B386-4B4C-AC3B-A8963CD92D87}"/>
                </a:ext>
              </a:extLst>
            </p:cNvPr>
            <p:cNvSpPr>
              <a:spLocks/>
            </p:cNvSpPr>
            <p:nvPr/>
          </p:nvSpPr>
          <p:spPr bwMode="auto">
            <a:xfrm>
              <a:off x="2696547" y="5219333"/>
              <a:ext cx="1913301" cy="274161"/>
            </a:xfrm>
            <a:custGeom>
              <a:avLst/>
              <a:gdLst>
                <a:gd name="T0" fmla="*/ 6397 w 7145"/>
                <a:gd name="T1" fmla="*/ 392 h 1015"/>
                <a:gd name="T2" fmla="*/ 6279 w 7145"/>
                <a:gd name="T3" fmla="*/ 18 h 1015"/>
                <a:gd name="T4" fmla="*/ 7145 w 7145"/>
                <a:gd name="T5" fmla="*/ 516 h 1015"/>
                <a:gd name="T6" fmla="*/ 6279 w 7145"/>
                <a:gd name="T7" fmla="*/ 1015 h 1015"/>
                <a:gd name="T8" fmla="*/ 6397 w 7145"/>
                <a:gd name="T9" fmla="*/ 640 h 1015"/>
                <a:gd name="T10" fmla="*/ 1120 w 7145"/>
                <a:gd name="T11" fmla="*/ 640 h 1015"/>
                <a:gd name="T12" fmla="*/ 0 w 7145"/>
                <a:gd name="T13" fmla="*/ 182 h 1015"/>
                <a:gd name="T14" fmla="*/ 183 w 7145"/>
                <a:gd name="T15" fmla="*/ 0 h 1015"/>
                <a:gd name="T16" fmla="*/ 1140 w 7145"/>
                <a:gd name="T17" fmla="*/ 392 h 1015"/>
                <a:gd name="T18" fmla="*/ 6397 w 7145"/>
                <a:gd name="T19" fmla="*/ 392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45" h="1015">
                  <a:moveTo>
                    <a:pt x="6397" y="392"/>
                  </a:moveTo>
                  <a:lnTo>
                    <a:pt x="6279" y="18"/>
                  </a:lnTo>
                  <a:lnTo>
                    <a:pt x="7145" y="516"/>
                  </a:lnTo>
                  <a:lnTo>
                    <a:pt x="6279" y="1015"/>
                  </a:lnTo>
                  <a:lnTo>
                    <a:pt x="6397" y="640"/>
                  </a:lnTo>
                  <a:lnTo>
                    <a:pt x="1120" y="640"/>
                  </a:lnTo>
                  <a:cubicBezTo>
                    <a:pt x="686" y="640"/>
                    <a:pt x="290" y="465"/>
                    <a:pt x="0" y="182"/>
                  </a:cubicBezTo>
                  <a:lnTo>
                    <a:pt x="183" y="0"/>
                  </a:lnTo>
                  <a:cubicBezTo>
                    <a:pt x="430" y="242"/>
                    <a:pt x="769" y="392"/>
                    <a:pt x="1140" y="392"/>
                  </a:cubicBezTo>
                  <a:lnTo>
                    <a:pt x="6397" y="392"/>
                  </a:lnTo>
                  <a:close/>
                </a:path>
              </a:pathLst>
            </a:custGeom>
            <a:grpFill/>
            <a:ln>
              <a:noFill/>
            </a:ln>
          </p:spPr>
          <p:txBody>
            <a:bodyPr vert="horz" wrap="square" lIns="111998" tIns="55999" rIns="111998" bIns="55999" numCol="1" anchor="t" anchorCtr="0" compatLnSpc="1">
              <a:prstTxWarp prst="textNoShape">
                <a:avLst/>
              </a:prstTxWarp>
            </a:bodyPr>
            <a:lstStyle/>
            <a:p>
              <a:endParaRPr lang="zh-CN" altLang="en-US" sz="294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1" name="椭圆 10">
            <a:extLst>
              <a:ext uri="{FF2B5EF4-FFF2-40B4-BE49-F238E27FC236}">
                <a16:creationId xmlns:a16="http://schemas.microsoft.com/office/drawing/2014/main" id="{E414A03F-3919-724B-9DE8-1FBD0A4F88D0}"/>
              </a:ext>
            </a:extLst>
          </p:cNvPr>
          <p:cNvSpPr/>
          <p:nvPr/>
        </p:nvSpPr>
        <p:spPr>
          <a:xfrm>
            <a:off x="481521" y="2787195"/>
            <a:ext cx="2908789" cy="2088911"/>
          </a:xfrm>
          <a:prstGeom prst="parallelogram">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E1673FBE-3773-434A-AF75-C323BDDA4CDB}"/>
              </a:ext>
            </a:extLst>
          </p:cNvPr>
          <p:cNvSpPr txBox="1"/>
          <p:nvPr/>
        </p:nvSpPr>
        <p:spPr>
          <a:xfrm>
            <a:off x="766365" y="3601935"/>
            <a:ext cx="2339102" cy="461665"/>
          </a:xfrm>
          <a:prstGeom prst="rect">
            <a:avLst/>
          </a:prstGeom>
          <a:noFill/>
        </p:spPr>
        <p:txBody>
          <a:bodyPr wrap="none" rtlCol="0">
            <a:spAutoFit/>
          </a:bodyPr>
          <a:lstStyle/>
          <a:p>
            <a:r>
              <a:rPr kumimoji="1" lang="zh-CN" altLang="en-US" sz="2400">
                <a:solidFill>
                  <a:schemeClr val="bg1"/>
                </a:solidFill>
                <a:latin typeface="+mj-ea"/>
                <a:ea typeface="+mj-ea"/>
              </a:rPr>
              <a:t>请输入标题文字</a:t>
            </a:r>
          </a:p>
        </p:txBody>
      </p:sp>
      <p:sp>
        <p:nvSpPr>
          <p:cNvPr id="15" name="任意多边形 134">
            <a:extLst>
              <a:ext uri="{FF2B5EF4-FFF2-40B4-BE49-F238E27FC236}">
                <a16:creationId xmlns:a16="http://schemas.microsoft.com/office/drawing/2014/main" id="{072D2CAF-D302-DC43-98C6-7AA82C0F2982}"/>
              </a:ext>
            </a:extLst>
          </p:cNvPr>
          <p:cNvSpPr/>
          <p:nvPr/>
        </p:nvSpPr>
        <p:spPr>
          <a:xfrm rot="16200000" flipH="1">
            <a:off x="4286855" y="1307355"/>
            <a:ext cx="1203335" cy="493683"/>
          </a:xfrm>
          <a:custGeom>
            <a:avLst/>
            <a:gdLst>
              <a:gd name="connsiteX0" fmla="*/ 1632489 w 1632489"/>
              <a:gd name="connsiteY0" fmla="*/ 244873 h 669748"/>
              <a:gd name="connsiteX1" fmla="*/ 816245 w 1632489"/>
              <a:gd name="connsiteY1" fmla="*/ 0 h 669748"/>
              <a:gd name="connsiteX2" fmla="*/ 0 w 1632489"/>
              <a:gd name="connsiteY2" fmla="*/ 244873 h 669748"/>
              <a:gd name="connsiteX3" fmla="*/ 1632489 w 1632489"/>
              <a:gd name="connsiteY3" fmla="*/ 648921 h 669748"/>
              <a:gd name="connsiteX4" fmla="*/ 1632489 w 1632489"/>
              <a:gd name="connsiteY4" fmla="*/ 244874 h 669748"/>
              <a:gd name="connsiteX5" fmla="*/ 0 w 1632489"/>
              <a:gd name="connsiteY5" fmla="*/ 244874 h 669748"/>
              <a:gd name="connsiteX6" fmla="*/ 0 w 1632489"/>
              <a:gd name="connsiteY6" fmla="*/ 648921 h 669748"/>
              <a:gd name="connsiteX7" fmla="*/ 816246 w 1632489"/>
              <a:gd name="connsiteY7" fmla="*/ 404048 h 669748"/>
              <a:gd name="connsiteX8" fmla="*/ 1632489 w 1632489"/>
              <a:gd name="connsiteY8" fmla="*/ 669748 h 669748"/>
              <a:gd name="connsiteX9" fmla="*/ 1632489 w 1632489"/>
              <a:gd name="connsiteY9" fmla="*/ 669747 h 669748"/>
              <a:gd name="connsiteX10" fmla="*/ 0 w 1632489"/>
              <a:gd name="connsiteY10" fmla="*/ 669747 h 669748"/>
              <a:gd name="connsiteX11" fmla="*/ 0 w 1632489"/>
              <a:gd name="connsiteY11" fmla="*/ 669748 h 66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2489" h="669748">
                <a:moveTo>
                  <a:pt x="1632489" y="244873"/>
                </a:moveTo>
                <a:lnTo>
                  <a:pt x="816245" y="0"/>
                </a:lnTo>
                <a:lnTo>
                  <a:pt x="0" y="244873"/>
                </a:lnTo>
                <a:close/>
                <a:moveTo>
                  <a:pt x="1632489" y="648921"/>
                </a:moveTo>
                <a:lnTo>
                  <a:pt x="1632489" y="244874"/>
                </a:lnTo>
                <a:lnTo>
                  <a:pt x="0" y="244874"/>
                </a:lnTo>
                <a:lnTo>
                  <a:pt x="0" y="648921"/>
                </a:lnTo>
                <a:lnTo>
                  <a:pt x="816246" y="404048"/>
                </a:lnTo>
                <a:close/>
                <a:moveTo>
                  <a:pt x="1632489" y="669748"/>
                </a:moveTo>
                <a:lnTo>
                  <a:pt x="1632489" y="669747"/>
                </a:lnTo>
                <a:lnTo>
                  <a:pt x="0" y="669747"/>
                </a:lnTo>
                <a:lnTo>
                  <a:pt x="0" y="669748"/>
                </a:lnTo>
                <a:close/>
              </a:path>
            </a:pathLst>
          </a:cu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26">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TextBox 13">
            <a:extLst>
              <a:ext uri="{FF2B5EF4-FFF2-40B4-BE49-F238E27FC236}">
                <a16:creationId xmlns:a16="http://schemas.microsoft.com/office/drawing/2014/main" id="{8EC48F0F-EF26-8D4F-AC73-B0ED7D838239}"/>
              </a:ext>
            </a:extLst>
          </p:cNvPr>
          <p:cNvSpPr txBox="1"/>
          <p:nvPr/>
        </p:nvSpPr>
        <p:spPr>
          <a:xfrm>
            <a:off x="5774461" y="1487396"/>
            <a:ext cx="4024988" cy="494751"/>
          </a:xfrm>
          <a:prstGeom prst="rect">
            <a:avLst/>
          </a:prstGeom>
          <a:noFill/>
        </p:spPr>
        <p:txBody>
          <a:bodyPr wrap="square" lIns="0" tIns="0" rIns="0" bIns="0" rtlCol="0">
            <a:spAutoFit/>
          </a:bodyPr>
          <a:lstStyle/>
          <a:p>
            <a:pPr algn="just">
              <a:lnSpc>
                <a:spcPct val="120000"/>
              </a:lnSpc>
            </a:pPr>
            <a:r>
              <a:rPr lang="zh-CN" altLang="en-US" sz="1400" dirty="0">
                <a:latin typeface="+mn-ea"/>
                <a:cs typeface="+mn-ea"/>
                <a:sym typeface="Arial" panose="020B0604020202020204" pitchFamily="34" charset="0"/>
              </a:rPr>
              <a:t>点击输入您的文字内容，用简洁的文字进行阐述，详细内容应在演说过程中用语言来表达</a:t>
            </a:r>
            <a:endParaRPr lang="en-US" altLang="zh-CN" sz="1400" dirty="0">
              <a:latin typeface="+mn-ea"/>
              <a:cs typeface="+mn-ea"/>
              <a:sym typeface="Arial" panose="020B0604020202020204" pitchFamily="34" charset="0"/>
            </a:endParaRPr>
          </a:p>
        </p:txBody>
      </p:sp>
      <p:sp>
        <p:nvSpPr>
          <p:cNvPr id="17" name="TextBox 14">
            <a:extLst>
              <a:ext uri="{FF2B5EF4-FFF2-40B4-BE49-F238E27FC236}">
                <a16:creationId xmlns:a16="http://schemas.microsoft.com/office/drawing/2014/main" id="{CB0374B5-7642-494A-9885-613A6B83947E}"/>
              </a:ext>
            </a:extLst>
          </p:cNvPr>
          <p:cNvSpPr txBox="1"/>
          <p:nvPr/>
        </p:nvSpPr>
        <p:spPr>
          <a:xfrm>
            <a:off x="5774461" y="1104796"/>
            <a:ext cx="1752217" cy="310983"/>
          </a:xfrm>
          <a:prstGeom prst="rect">
            <a:avLst/>
          </a:prstGeom>
          <a:noFill/>
        </p:spPr>
        <p:txBody>
          <a:bodyPr wrap="square" lIns="0" tIns="0" rIns="0" bIns="0" rtlCol="0">
            <a:spAutoFit/>
          </a:bodyPr>
          <a:lstStyle/>
          <a:p>
            <a:r>
              <a:rPr lang="zh-CN" altLang="en-US" sz="2021" b="1" dirty="0">
                <a:solidFill>
                  <a:srgbClr val="A63031"/>
                </a:solidFill>
                <a:latin typeface="+mj-ea"/>
                <a:ea typeface="+mj-ea"/>
                <a:cs typeface="+mn-ea"/>
                <a:sym typeface="Arial" panose="020B0604020202020204" pitchFamily="34" charset="0"/>
              </a:rPr>
              <a:t>点击输入标题</a:t>
            </a:r>
          </a:p>
        </p:txBody>
      </p:sp>
      <p:sp>
        <p:nvSpPr>
          <p:cNvPr id="18" name="任意多边形 137">
            <a:extLst>
              <a:ext uri="{FF2B5EF4-FFF2-40B4-BE49-F238E27FC236}">
                <a16:creationId xmlns:a16="http://schemas.microsoft.com/office/drawing/2014/main" id="{D2B4A797-91FA-F040-BF56-086D624E2829}"/>
              </a:ext>
            </a:extLst>
          </p:cNvPr>
          <p:cNvSpPr/>
          <p:nvPr/>
        </p:nvSpPr>
        <p:spPr>
          <a:xfrm rot="5400000">
            <a:off x="9712474" y="1307355"/>
            <a:ext cx="1203335" cy="493683"/>
          </a:xfrm>
          <a:custGeom>
            <a:avLst/>
            <a:gdLst>
              <a:gd name="connsiteX0" fmla="*/ 1632489 w 1632489"/>
              <a:gd name="connsiteY0" fmla="*/ 244873 h 669748"/>
              <a:gd name="connsiteX1" fmla="*/ 816245 w 1632489"/>
              <a:gd name="connsiteY1" fmla="*/ 0 h 669748"/>
              <a:gd name="connsiteX2" fmla="*/ 0 w 1632489"/>
              <a:gd name="connsiteY2" fmla="*/ 244873 h 669748"/>
              <a:gd name="connsiteX3" fmla="*/ 1632489 w 1632489"/>
              <a:gd name="connsiteY3" fmla="*/ 648921 h 669748"/>
              <a:gd name="connsiteX4" fmla="*/ 1632489 w 1632489"/>
              <a:gd name="connsiteY4" fmla="*/ 244874 h 669748"/>
              <a:gd name="connsiteX5" fmla="*/ 0 w 1632489"/>
              <a:gd name="connsiteY5" fmla="*/ 244874 h 669748"/>
              <a:gd name="connsiteX6" fmla="*/ 0 w 1632489"/>
              <a:gd name="connsiteY6" fmla="*/ 648921 h 669748"/>
              <a:gd name="connsiteX7" fmla="*/ 816246 w 1632489"/>
              <a:gd name="connsiteY7" fmla="*/ 404048 h 669748"/>
              <a:gd name="connsiteX8" fmla="*/ 1632489 w 1632489"/>
              <a:gd name="connsiteY8" fmla="*/ 669748 h 669748"/>
              <a:gd name="connsiteX9" fmla="*/ 1632489 w 1632489"/>
              <a:gd name="connsiteY9" fmla="*/ 669747 h 669748"/>
              <a:gd name="connsiteX10" fmla="*/ 0 w 1632489"/>
              <a:gd name="connsiteY10" fmla="*/ 669747 h 669748"/>
              <a:gd name="connsiteX11" fmla="*/ 0 w 1632489"/>
              <a:gd name="connsiteY11" fmla="*/ 669748 h 66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2489" h="669748">
                <a:moveTo>
                  <a:pt x="1632489" y="244873"/>
                </a:moveTo>
                <a:lnTo>
                  <a:pt x="816245" y="0"/>
                </a:lnTo>
                <a:lnTo>
                  <a:pt x="0" y="244873"/>
                </a:lnTo>
                <a:close/>
                <a:moveTo>
                  <a:pt x="1632489" y="648921"/>
                </a:moveTo>
                <a:lnTo>
                  <a:pt x="1632489" y="244874"/>
                </a:lnTo>
                <a:lnTo>
                  <a:pt x="0" y="244874"/>
                </a:lnTo>
                <a:lnTo>
                  <a:pt x="0" y="648921"/>
                </a:lnTo>
                <a:lnTo>
                  <a:pt x="816246" y="404048"/>
                </a:lnTo>
                <a:close/>
                <a:moveTo>
                  <a:pt x="1632489" y="669748"/>
                </a:moveTo>
                <a:lnTo>
                  <a:pt x="1632489" y="669747"/>
                </a:lnTo>
                <a:lnTo>
                  <a:pt x="0" y="669747"/>
                </a:lnTo>
                <a:lnTo>
                  <a:pt x="0" y="669748"/>
                </a:lnTo>
                <a:close/>
              </a:path>
            </a:pathLst>
          </a:cu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26"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Box 8">
            <a:extLst>
              <a:ext uri="{FF2B5EF4-FFF2-40B4-BE49-F238E27FC236}">
                <a16:creationId xmlns:a16="http://schemas.microsoft.com/office/drawing/2014/main" id="{6DCA5B13-ACEA-3F47-8103-13643442EA40}"/>
              </a:ext>
            </a:extLst>
          </p:cNvPr>
          <p:cNvSpPr txBox="1"/>
          <p:nvPr/>
        </p:nvSpPr>
        <p:spPr>
          <a:xfrm>
            <a:off x="5117562" y="1271465"/>
            <a:ext cx="477695" cy="430887"/>
          </a:xfrm>
          <a:prstGeom prst="rect">
            <a:avLst/>
          </a:prstGeom>
          <a:noFill/>
        </p:spPr>
        <p:txBody>
          <a:bodyPr wrap="none" lIns="0" tIns="0" rIns="0" bIns="0" rtlCol="0">
            <a:spAutoFit/>
          </a:bodyPr>
          <a:lstStyle/>
          <a:p>
            <a:pPr algn="ctr"/>
            <a:r>
              <a:rPr lang="en-US" altLang="zh-CN" sz="2800" dirty="0">
                <a:solidFill>
                  <a:srgbClr val="A63031"/>
                </a:solidFill>
                <a:latin typeface="+mj-lt"/>
                <a:ea typeface="微软雅黑" panose="020B0503020204020204" pitchFamily="34" charset="-122"/>
                <a:cs typeface="+mn-ea"/>
                <a:sym typeface="Arial" panose="020B0604020202020204" pitchFamily="34" charset="0"/>
              </a:rPr>
              <a:t>01</a:t>
            </a:r>
            <a:endParaRPr lang="zh-CN" altLang="en-US" sz="2800" dirty="0">
              <a:solidFill>
                <a:srgbClr val="A63031"/>
              </a:solidFill>
              <a:latin typeface="+mj-lt"/>
              <a:ea typeface="微软雅黑" panose="020B0503020204020204" pitchFamily="34" charset="-122"/>
              <a:cs typeface="+mn-ea"/>
              <a:sym typeface="Arial" panose="020B0604020202020204" pitchFamily="34" charset="0"/>
            </a:endParaRPr>
          </a:p>
        </p:txBody>
      </p:sp>
      <p:sp>
        <p:nvSpPr>
          <p:cNvPr id="20" name="任意多边形 134">
            <a:extLst>
              <a:ext uri="{FF2B5EF4-FFF2-40B4-BE49-F238E27FC236}">
                <a16:creationId xmlns:a16="http://schemas.microsoft.com/office/drawing/2014/main" id="{EC6FBF6A-F939-CA47-AE11-05C49D55967F}"/>
              </a:ext>
            </a:extLst>
          </p:cNvPr>
          <p:cNvSpPr/>
          <p:nvPr/>
        </p:nvSpPr>
        <p:spPr>
          <a:xfrm rot="16200000" flipH="1">
            <a:off x="4286855" y="2728026"/>
            <a:ext cx="1203335" cy="493683"/>
          </a:xfrm>
          <a:custGeom>
            <a:avLst/>
            <a:gdLst>
              <a:gd name="connsiteX0" fmla="*/ 1632489 w 1632489"/>
              <a:gd name="connsiteY0" fmla="*/ 244873 h 669748"/>
              <a:gd name="connsiteX1" fmla="*/ 816245 w 1632489"/>
              <a:gd name="connsiteY1" fmla="*/ 0 h 669748"/>
              <a:gd name="connsiteX2" fmla="*/ 0 w 1632489"/>
              <a:gd name="connsiteY2" fmla="*/ 244873 h 669748"/>
              <a:gd name="connsiteX3" fmla="*/ 1632489 w 1632489"/>
              <a:gd name="connsiteY3" fmla="*/ 648921 h 669748"/>
              <a:gd name="connsiteX4" fmla="*/ 1632489 w 1632489"/>
              <a:gd name="connsiteY4" fmla="*/ 244874 h 669748"/>
              <a:gd name="connsiteX5" fmla="*/ 0 w 1632489"/>
              <a:gd name="connsiteY5" fmla="*/ 244874 h 669748"/>
              <a:gd name="connsiteX6" fmla="*/ 0 w 1632489"/>
              <a:gd name="connsiteY6" fmla="*/ 648921 h 669748"/>
              <a:gd name="connsiteX7" fmla="*/ 816246 w 1632489"/>
              <a:gd name="connsiteY7" fmla="*/ 404048 h 669748"/>
              <a:gd name="connsiteX8" fmla="*/ 1632489 w 1632489"/>
              <a:gd name="connsiteY8" fmla="*/ 669748 h 669748"/>
              <a:gd name="connsiteX9" fmla="*/ 1632489 w 1632489"/>
              <a:gd name="connsiteY9" fmla="*/ 669747 h 669748"/>
              <a:gd name="connsiteX10" fmla="*/ 0 w 1632489"/>
              <a:gd name="connsiteY10" fmla="*/ 669747 h 669748"/>
              <a:gd name="connsiteX11" fmla="*/ 0 w 1632489"/>
              <a:gd name="connsiteY11" fmla="*/ 669748 h 66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2489" h="669748">
                <a:moveTo>
                  <a:pt x="1632489" y="244873"/>
                </a:moveTo>
                <a:lnTo>
                  <a:pt x="816245" y="0"/>
                </a:lnTo>
                <a:lnTo>
                  <a:pt x="0" y="244873"/>
                </a:lnTo>
                <a:close/>
                <a:moveTo>
                  <a:pt x="1632489" y="648921"/>
                </a:moveTo>
                <a:lnTo>
                  <a:pt x="1632489" y="244874"/>
                </a:lnTo>
                <a:lnTo>
                  <a:pt x="0" y="244874"/>
                </a:lnTo>
                <a:lnTo>
                  <a:pt x="0" y="648921"/>
                </a:lnTo>
                <a:lnTo>
                  <a:pt x="816246" y="404048"/>
                </a:lnTo>
                <a:close/>
                <a:moveTo>
                  <a:pt x="1632489" y="669748"/>
                </a:moveTo>
                <a:lnTo>
                  <a:pt x="1632489" y="669747"/>
                </a:lnTo>
                <a:lnTo>
                  <a:pt x="0" y="669747"/>
                </a:lnTo>
                <a:lnTo>
                  <a:pt x="0" y="669748"/>
                </a:lnTo>
                <a:close/>
              </a:path>
            </a:pathLst>
          </a:cu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26">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Box 13">
            <a:extLst>
              <a:ext uri="{FF2B5EF4-FFF2-40B4-BE49-F238E27FC236}">
                <a16:creationId xmlns:a16="http://schemas.microsoft.com/office/drawing/2014/main" id="{89CF1973-34AE-E646-94CC-31E1AE0B6E7B}"/>
              </a:ext>
            </a:extLst>
          </p:cNvPr>
          <p:cNvSpPr txBox="1"/>
          <p:nvPr/>
        </p:nvSpPr>
        <p:spPr>
          <a:xfrm>
            <a:off x="5774461" y="2908067"/>
            <a:ext cx="4024988" cy="494751"/>
          </a:xfrm>
          <a:prstGeom prst="rect">
            <a:avLst/>
          </a:prstGeom>
          <a:noFill/>
        </p:spPr>
        <p:txBody>
          <a:bodyPr wrap="square" lIns="0" tIns="0" rIns="0" bIns="0" rtlCol="0">
            <a:spAutoFit/>
          </a:bodyPr>
          <a:lstStyle/>
          <a:p>
            <a:pPr algn="just">
              <a:lnSpc>
                <a:spcPct val="120000"/>
              </a:lnSpc>
            </a:pPr>
            <a:r>
              <a:rPr lang="zh-CN" altLang="en-US" sz="1400" dirty="0">
                <a:latin typeface="+mn-ea"/>
                <a:cs typeface="+mn-ea"/>
                <a:sym typeface="Arial" panose="020B0604020202020204" pitchFamily="34" charset="0"/>
              </a:rPr>
              <a:t>点击输入您的文字内容，用简洁的文字进行阐述，详细内容应在演说过程中用语言来表达</a:t>
            </a:r>
            <a:endParaRPr lang="en-US" altLang="zh-CN" sz="1400" dirty="0">
              <a:latin typeface="+mn-ea"/>
              <a:cs typeface="+mn-ea"/>
              <a:sym typeface="Arial" panose="020B0604020202020204" pitchFamily="34" charset="0"/>
            </a:endParaRPr>
          </a:p>
        </p:txBody>
      </p:sp>
      <p:sp>
        <p:nvSpPr>
          <p:cNvPr id="22" name="TextBox 14">
            <a:extLst>
              <a:ext uri="{FF2B5EF4-FFF2-40B4-BE49-F238E27FC236}">
                <a16:creationId xmlns:a16="http://schemas.microsoft.com/office/drawing/2014/main" id="{4AF7318F-7572-7640-9653-DF1EC541FB81}"/>
              </a:ext>
            </a:extLst>
          </p:cNvPr>
          <p:cNvSpPr txBox="1"/>
          <p:nvPr/>
        </p:nvSpPr>
        <p:spPr>
          <a:xfrm>
            <a:off x="5774461" y="2525467"/>
            <a:ext cx="1752217" cy="310983"/>
          </a:xfrm>
          <a:prstGeom prst="rect">
            <a:avLst/>
          </a:prstGeom>
          <a:noFill/>
        </p:spPr>
        <p:txBody>
          <a:bodyPr wrap="square" lIns="0" tIns="0" rIns="0" bIns="0" rtlCol="0">
            <a:spAutoFit/>
          </a:bodyPr>
          <a:lstStyle/>
          <a:p>
            <a:r>
              <a:rPr lang="zh-CN" altLang="en-US" sz="2021" b="1" dirty="0">
                <a:solidFill>
                  <a:srgbClr val="A63031"/>
                </a:solidFill>
                <a:latin typeface="+mj-ea"/>
                <a:ea typeface="+mj-ea"/>
                <a:cs typeface="+mn-ea"/>
                <a:sym typeface="Arial" panose="020B0604020202020204" pitchFamily="34" charset="0"/>
              </a:rPr>
              <a:t>点击输入标题</a:t>
            </a:r>
          </a:p>
        </p:txBody>
      </p:sp>
      <p:sp>
        <p:nvSpPr>
          <p:cNvPr id="23" name="任意多边形 137">
            <a:extLst>
              <a:ext uri="{FF2B5EF4-FFF2-40B4-BE49-F238E27FC236}">
                <a16:creationId xmlns:a16="http://schemas.microsoft.com/office/drawing/2014/main" id="{976F300D-E840-3848-B413-FFC67C717E32}"/>
              </a:ext>
            </a:extLst>
          </p:cNvPr>
          <p:cNvSpPr/>
          <p:nvPr/>
        </p:nvSpPr>
        <p:spPr>
          <a:xfrm rot="5400000">
            <a:off x="9712474" y="2728026"/>
            <a:ext cx="1203335" cy="493683"/>
          </a:xfrm>
          <a:custGeom>
            <a:avLst/>
            <a:gdLst>
              <a:gd name="connsiteX0" fmla="*/ 1632489 w 1632489"/>
              <a:gd name="connsiteY0" fmla="*/ 244873 h 669748"/>
              <a:gd name="connsiteX1" fmla="*/ 816245 w 1632489"/>
              <a:gd name="connsiteY1" fmla="*/ 0 h 669748"/>
              <a:gd name="connsiteX2" fmla="*/ 0 w 1632489"/>
              <a:gd name="connsiteY2" fmla="*/ 244873 h 669748"/>
              <a:gd name="connsiteX3" fmla="*/ 1632489 w 1632489"/>
              <a:gd name="connsiteY3" fmla="*/ 648921 h 669748"/>
              <a:gd name="connsiteX4" fmla="*/ 1632489 w 1632489"/>
              <a:gd name="connsiteY4" fmla="*/ 244874 h 669748"/>
              <a:gd name="connsiteX5" fmla="*/ 0 w 1632489"/>
              <a:gd name="connsiteY5" fmla="*/ 244874 h 669748"/>
              <a:gd name="connsiteX6" fmla="*/ 0 w 1632489"/>
              <a:gd name="connsiteY6" fmla="*/ 648921 h 669748"/>
              <a:gd name="connsiteX7" fmla="*/ 816246 w 1632489"/>
              <a:gd name="connsiteY7" fmla="*/ 404048 h 669748"/>
              <a:gd name="connsiteX8" fmla="*/ 1632489 w 1632489"/>
              <a:gd name="connsiteY8" fmla="*/ 669748 h 669748"/>
              <a:gd name="connsiteX9" fmla="*/ 1632489 w 1632489"/>
              <a:gd name="connsiteY9" fmla="*/ 669747 h 669748"/>
              <a:gd name="connsiteX10" fmla="*/ 0 w 1632489"/>
              <a:gd name="connsiteY10" fmla="*/ 669747 h 669748"/>
              <a:gd name="connsiteX11" fmla="*/ 0 w 1632489"/>
              <a:gd name="connsiteY11" fmla="*/ 669748 h 66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2489" h="669748">
                <a:moveTo>
                  <a:pt x="1632489" y="244873"/>
                </a:moveTo>
                <a:lnTo>
                  <a:pt x="816245" y="0"/>
                </a:lnTo>
                <a:lnTo>
                  <a:pt x="0" y="244873"/>
                </a:lnTo>
                <a:close/>
                <a:moveTo>
                  <a:pt x="1632489" y="648921"/>
                </a:moveTo>
                <a:lnTo>
                  <a:pt x="1632489" y="244874"/>
                </a:lnTo>
                <a:lnTo>
                  <a:pt x="0" y="244874"/>
                </a:lnTo>
                <a:lnTo>
                  <a:pt x="0" y="648921"/>
                </a:lnTo>
                <a:lnTo>
                  <a:pt x="816246" y="404048"/>
                </a:lnTo>
                <a:close/>
                <a:moveTo>
                  <a:pt x="1632489" y="669748"/>
                </a:moveTo>
                <a:lnTo>
                  <a:pt x="1632489" y="669747"/>
                </a:lnTo>
                <a:lnTo>
                  <a:pt x="0" y="669747"/>
                </a:lnTo>
                <a:lnTo>
                  <a:pt x="0" y="669748"/>
                </a:lnTo>
                <a:close/>
              </a:path>
            </a:pathLst>
          </a:cu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26"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TextBox 8">
            <a:extLst>
              <a:ext uri="{FF2B5EF4-FFF2-40B4-BE49-F238E27FC236}">
                <a16:creationId xmlns:a16="http://schemas.microsoft.com/office/drawing/2014/main" id="{599B0655-1971-2F46-917C-2A62426FD919}"/>
              </a:ext>
            </a:extLst>
          </p:cNvPr>
          <p:cNvSpPr txBox="1"/>
          <p:nvPr/>
        </p:nvSpPr>
        <p:spPr>
          <a:xfrm>
            <a:off x="5117562" y="2692136"/>
            <a:ext cx="477695" cy="430887"/>
          </a:xfrm>
          <a:prstGeom prst="rect">
            <a:avLst/>
          </a:prstGeom>
          <a:noFill/>
        </p:spPr>
        <p:txBody>
          <a:bodyPr wrap="none" lIns="0" tIns="0" rIns="0" bIns="0" rtlCol="0">
            <a:spAutoFit/>
          </a:bodyPr>
          <a:lstStyle/>
          <a:p>
            <a:pPr algn="ctr"/>
            <a:r>
              <a:rPr lang="en-US" altLang="zh-CN" sz="2800" dirty="0">
                <a:solidFill>
                  <a:srgbClr val="A63031"/>
                </a:solidFill>
                <a:latin typeface="+mj-lt"/>
                <a:ea typeface="微软雅黑" panose="020B0503020204020204" pitchFamily="34" charset="-122"/>
                <a:cs typeface="+mn-ea"/>
                <a:sym typeface="Arial" panose="020B0604020202020204" pitchFamily="34" charset="0"/>
              </a:rPr>
              <a:t>02</a:t>
            </a:r>
            <a:endParaRPr lang="zh-CN" altLang="en-US" sz="2800" dirty="0">
              <a:solidFill>
                <a:srgbClr val="A63031"/>
              </a:solidFill>
              <a:latin typeface="+mj-lt"/>
              <a:ea typeface="微软雅黑" panose="020B0503020204020204" pitchFamily="34" charset="-122"/>
              <a:cs typeface="+mn-ea"/>
              <a:sym typeface="Arial" panose="020B0604020202020204" pitchFamily="34" charset="0"/>
            </a:endParaRPr>
          </a:p>
        </p:txBody>
      </p:sp>
      <p:sp>
        <p:nvSpPr>
          <p:cNvPr id="25" name="任意多边形 134">
            <a:extLst>
              <a:ext uri="{FF2B5EF4-FFF2-40B4-BE49-F238E27FC236}">
                <a16:creationId xmlns:a16="http://schemas.microsoft.com/office/drawing/2014/main" id="{3B373302-0184-5D41-8B3F-D81210995ED9}"/>
              </a:ext>
            </a:extLst>
          </p:cNvPr>
          <p:cNvSpPr/>
          <p:nvPr/>
        </p:nvSpPr>
        <p:spPr>
          <a:xfrm rot="16200000" flipH="1">
            <a:off x="4286855" y="4126093"/>
            <a:ext cx="1203335" cy="493683"/>
          </a:xfrm>
          <a:custGeom>
            <a:avLst/>
            <a:gdLst>
              <a:gd name="connsiteX0" fmla="*/ 1632489 w 1632489"/>
              <a:gd name="connsiteY0" fmla="*/ 244873 h 669748"/>
              <a:gd name="connsiteX1" fmla="*/ 816245 w 1632489"/>
              <a:gd name="connsiteY1" fmla="*/ 0 h 669748"/>
              <a:gd name="connsiteX2" fmla="*/ 0 w 1632489"/>
              <a:gd name="connsiteY2" fmla="*/ 244873 h 669748"/>
              <a:gd name="connsiteX3" fmla="*/ 1632489 w 1632489"/>
              <a:gd name="connsiteY3" fmla="*/ 648921 h 669748"/>
              <a:gd name="connsiteX4" fmla="*/ 1632489 w 1632489"/>
              <a:gd name="connsiteY4" fmla="*/ 244874 h 669748"/>
              <a:gd name="connsiteX5" fmla="*/ 0 w 1632489"/>
              <a:gd name="connsiteY5" fmla="*/ 244874 h 669748"/>
              <a:gd name="connsiteX6" fmla="*/ 0 w 1632489"/>
              <a:gd name="connsiteY6" fmla="*/ 648921 h 669748"/>
              <a:gd name="connsiteX7" fmla="*/ 816246 w 1632489"/>
              <a:gd name="connsiteY7" fmla="*/ 404048 h 669748"/>
              <a:gd name="connsiteX8" fmla="*/ 1632489 w 1632489"/>
              <a:gd name="connsiteY8" fmla="*/ 669748 h 669748"/>
              <a:gd name="connsiteX9" fmla="*/ 1632489 w 1632489"/>
              <a:gd name="connsiteY9" fmla="*/ 669747 h 669748"/>
              <a:gd name="connsiteX10" fmla="*/ 0 w 1632489"/>
              <a:gd name="connsiteY10" fmla="*/ 669747 h 669748"/>
              <a:gd name="connsiteX11" fmla="*/ 0 w 1632489"/>
              <a:gd name="connsiteY11" fmla="*/ 669748 h 66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2489" h="669748">
                <a:moveTo>
                  <a:pt x="1632489" y="244873"/>
                </a:moveTo>
                <a:lnTo>
                  <a:pt x="816245" y="0"/>
                </a:lnTo>
                <a:lnTo>
                  <a:pt x="0" y="244873"/>
                </a:lnTo>
                <a:close/>
                <a:moveTo>
                  <a:pt x="1632489" y="648921"/>
                </a:moveTo>
                <a:lnTo>
                  <a:pt x="1632489" y="244874"/>
                </a:lnTo>
                <a:lnTo>
                  <a:pt x="0" y="244874"/>
                </a:lnTo>
                <a:lnTo>
                  <a:pt x="0" y="648921"/>
                </a:lnTo>
                <a:lnTo>
                  <a:pt x="816246" y="404048"/>
                </a:lnTo>
                <a:close/>
                <a:moveTo>
                  <a:pt x="1632489" y="669748"/>
                </a:moveTo>
                <a:lnTo>
                  <a:pt x="1632489" y="669747"/>
                </a:lnTo>
                <a:lnTo>
                  <a:pt x="0" y="669747"/>
                </a:lnTo>
                <a:lnTo>
                  <a:pt x="0" y="669748"/>
                </a:lnTo>
                <a:close/>
              </a:path>
            </a:pathLst>
          </a:cu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26">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TextBox 13">
            <a:extLst>
              <a:ext uri="{FF2B5EF4-FFF2-40B4-BE49-F238E27FC236}">
                <a16:creationId xmlns:a16="http://schemas.microsoft.com/office/drawing/2014/main" id="{C6A92151-A5A3-9B4A-B14E-01AD8AD6103C}"/>
              </a:ext>
            </a:extLst>
          </p:cNvPr>
          <p:cNvSpPr txBox="1"/>
          <p:nvPr/>
        </p:nvSpPr>
        <p:spPr>
          <a:xfrm>
            <a:off x="5774461" y="4306134"/>
            <a:ext cx="4024988" cy="494751"/>
          </a:xfrm>
          <a:prstGeom prst="rect">
            <a:avLst/>
          </a:prstGeom>
          <a:noFill/>
        </p:spPr>
        <p:txBody>
          <a:bodyPr wrap="square" lIns="0" tIns="0" rIns="0" bIns="0" rtlCol="0">
            <a:spAutoFit/>
          </a:bodyPr>
          <a:lstStyle/>
          <a:p>
            <a:pPr algn="just">
              <a:lnSpc>
                <a:spcPct val="120000"/>
              </a:lnSpc>
            </a:pPr>
            <a:r>
              <a:rPr lang="zh-CN" altLang="en-US" sz="1400" dirty="0">
                <a:latin typeface="+mn-ea"/>
                <a:cs typeface="+mn-ea"/>
                <a:sym typeface="Arial" panose="020B0604020202020204" pitchFamily="34" charset="0"/>
              </a:rPr>
              <a:t>点击输入您的文字内容，用简洁的文字进行阐述，详细内容应在演说过程中用语言来表达</a:t>
            </a:r>
            <a:endParaRPr lang="en-US" altLang="zh-CN" sz="1400" dirty="0">
              <a:latin typeface="+mn-ea"/>
              <a:cs typeface="+mn-ea"/>
              <a:sym typeface="Arial" panose="020B0604020202020204" pitchFamily="34" charset="0"/>
            </a:endParaRPr>
          </a:p>
        </p:txBody>
      </p:sp>
      <p:sp>
        <p:nvSpPr>
          <p:cNvPr id="27" name="TextBox 14">
            <a:extLst>
              <a:ext uri="{FF2B5EF4-FFF2-40B4-BE49-F238E27FC236}">
                <a16:creationId xmlns:a16="http://schemas.microsoft.com/office/drawing/2014/main" id="{B2016DE0-441F-994A-A7F4-ED3A7219C358}"/>
              </a:ext>
            </a:extLst>
          </p:cNvPr>
          <p:cNvSpPr txBox="1"/>
          <p:nvPr/>
        </p:nvSpPr>
        <p:spPr>
          <a:xfrm>
            <a:off x="5774461" y="3923534"/>
            <a:ext cx="1752217" cy="310983"/>
          </a:xfrm>
          <a:prstGeom prst="rect">
            <a:avLst/>
          </a:prstGeom>
          <a:noFill/>
        </p:spPr>
        <p:txBody>
          <a:bodyPr wrap="square" lIns="0" tIns="0" rIns="0" bIns="0" rtlCol="0">
            <a:spAutoFit/>
          </a:bodyPr>
          <a:lstStyle/>
          <a:p>
            <a:r>
              <a:rPr lang="zh-CN" altLang="en-US" sz="2021" b="1" dirty="0">
                <a:solidFill>
                  <a:srgbClr val="A63031"/>
                </a:solidFill>
                <a:latin typeface="+mj-ea"/>
                <a:ea typeface="+mj-ea"/>
                <a:cs typeface="+mn-ea"/>
                <a:sym typeface="Arial" panose="020B0604020202020204" pitchFamily="34" charset="0"/>
              </a:rPr>
              <a:t>点击输入标题</a:t>
            </a:r>
          </a:p>
        </p:txBody>
      </p:sp>
      <p:sp>
        <p:nvSpPr>
          <p:cNvPr id="28" name="任意多边形 137">
            <a:extLst>
              <a:ext uri="{FF2B5EF4-FFF2-40B4-BE49-F238E27FC236}">
                <a16:creationId xmlns:a16="http://schemas.microsoft.com/office/drawing/2014/main" id="{4A07E04B-960B-2A41-812B-B7948F4B0742}"/>
              </a:ext>
            </a:extLst>
          </p:cNvPr>
          <p:cNvSpPr/>
          <p:nvPr/>
        </p:nvSpPr>
        <p:spPr>
          <a:xfrm rot="5400000">
            <a:off x="9712474" y="4126093"/>
            <a:ext cx="1203335" cy="493683"/>
          </a:xfrm>
          <a:custGeom>
            <a:avLst/>
            <a:gdLst>
              <a:gd name="connsiteX0" fmla="*/ 1632489 w 1632489"/>
              <a:gd name="connsiteY0" fmla="*/ 244873 h 669748"/>
              <a:gd name="connsiteX1" fmla="*/ 816245 w 1632489"/>
              <a:gd name="connsiteY1" fmla="*/ 0 h 669748"/>
              <a:gd name="connsiteX2" fmla="*/ 0 w 1632489"/>
              <a:gd name="connsiteY2" fmla="*/ 244873 h 669748"/>
              <a:gd name="connsiteX3" fmla="*/ 1632489 w 1632489"/>
              <a:gd name="connsiteY3" fmla="*/ 648921 h 669748"/>
              <a:gd name="connsiteX4" fmla="*/ 1632489 w 1632489"/>
              <a:gd name="connsiteY4" fmla="*/ 244874 h 669748"/>
              <a:gd name="connsiteX5" fmla="*/ 0 w 1632489"/>
              <a:gd name="connsiteY5" fmla="*/ 244874 h 669748"/>
              <a:gd name="connsiteX6" fmla="*/ 0 w 1632489"/>
              <a:gd name="connsiteY6" fmla="*/ 648921 h 669748"/>
              <a:gd name="connsiteX7" fmla="*/ 816246 w 1632489"/>
              <a:gd name="connsiteY7" fmla="*/ 404048 h 669748"/>
              <a:gd name="connsiteX8" fmla="*/ 1632489 w 1632489"/>
              <a:gd name="connsiteY8" fmla="*/ 669748 h 669748"/>
              <a:gd name="connsiteX9" fmla="*/ 1632489 w 1632489"/>
              <a:gd name="connsiteY9" fmla="*/ 669747 h 669748"/>
              <a:gd name="connsiteX10" fmla="*/ 0 w 1632489"/>
              <a:gd name="connsiteY10" fmla="*/ 669747 h 669748"/>
              <a:gd name="connsiteX11" fmla="*/ 0 w 1632489"/>
              <a:gd name="connsiteY11" fmla="*/ 669748 h 66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2489" h="669748">
                <a:moveTo>
                  <a:pt x="1632489" y="244873"/>
                </a:moveTo>
                <a:lnTo>
                  <a:pt x="816245" y="0"/>
                </a:lnTo>
                <a:lnTo>
                  <a:pt x="0" y="244873"/>
                </a:lnTo>
                <a:close/>
                <a:moveTo>
                  <a:pt x="1632489" y="648921"/>
                </a:moveTo>
                <a:lnTo>
                  <a:pt x="1632489" y="244874"/>
                </a:lnTo>
                <a:lnTo>
                  <a:pt x="0" y="244874"/>
                </a:lnTo>
                <a:lnTo>
                  <a:pt x="0" y="648921"/>
                </a:lnTo>
                <a:lnTo>
                  <a:pt x="816246" y="404048"/>
                </a:lnTo>
                <a:close/>
                <a:moveTo>
                  <a:pt x="1632489" y="669748"/>
                </a:moveTo>
                <a:lnTo>
                  <a:pt x="1632489" y="669747"/>
                </a:lnTo>
                <a:lnTo>
                  <a:pt x="0" y="669747"/>
                </a:lnTo>
                <a:lnTo>
                  <a:pt x="0" y="669748"/>
                </a:lnTo>
                <a:close/>
              </a:path>
            </a:pathLst>
          </a:cu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26"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TextBox 8">
            <a:extLst>
              <a:ext uri="{FF2B5EF4-FFF2-40B4-BE49-F238E27FC236}">
                <a16:creationId xmlns:a16="http://schemas.microsoft.com/office/drawing/2014/main" id="{42561757-8315-E448-8B9B-4CBAE5F2EE18}"/>
              </a:ext>
            </a:extLst>
          </p:cNvPr>
          <p:cNvSpPr txBox="1"/>
          <p:nvPr/>
        </p:nvSpPr>
        <p:spPr>
          <a:xfrm>
            <a:off x="5117562" y="4090203"/>
            <a:ext cx="477695" cy="430887"/>
          </a:xfrm>
          <a:prstGeom prst="rect">
            <a:avLst/>
          </a:prstGeom>
          <a:noFill/>
        </p:spPr>
        <p:txBody>
          <a:bodyPr wrap="none" lIns="0" tIns="0" rIns="0" bIns="0" rtlCol="0">
            <a:spAutoFit/>
          </a:bodyPr>
          <a:lstStyle/>
          <a:p>
            <a:pPr algn="ctr"/>
            <a:r>
              <a:rPr lang="en-US" altLang="zh-CN" sz="2800" dirty="0">
                <a:solidFill>
                  <a:srgbClr val="A63031"/>
                </a:solidFill>
                <a:latin typeface="+mj-lt"/>
                <a:ea typeface="微软雅黑" panose="020B0503020204020204" pitchFamily="34" charset="-122"/>
                <a:cs typeface="+mn-ea"/>
                <a:sym typeface="Arial" panose="020B0604020202020204" pitchFamily="34" charset="0"/>
              </a:rPr>
              <a:t>03</a:t>
            </a:r>
            <a:endParaRPr lang="zh-CN" altLang="en-US" sz="2800" dirty="0">
              <a:solidFill>
                <a:srgbClr val="A63031"/>
              </a:solidFill>
              <a:latin typeface="+mj-lt"/>
              <a:ea typeface="微软雅黑" panose="020B0503020204020204" pitchFamily="34" charset="-122"/>
              <a:cs typeface="+mn-ea"/>
              <a:sym typeface="Arial" panose="020B0604020202020204" pitchFamily="34" charset="0"/>
            </a:endParaRPr>
          </a:p>
        </p:txBody>
      </p:sp>
      <p:sp>
        <p:nvSpPr>
          <p:cNvPr id="30" name="任意多边形 134">
            <a:extLst>
              <a:ext uri="{FF2B5EF4-FFF2-40B4-BE49-F238E27FC236}">
                <a16:creationId xmlns:a16="http://schemas.microsoft.com/office/drawing/2014/main" id="{E96A35F0-4D66-A849-8918-D13416552395}"/>
              </a:ext>
            </a:extLst>
          </p:cNvPr>
          <p:cNvSpPr/>
          <p:nvPr/>
        </p:nvSpPr>
        <p:spPr>
          <a:xfrm rot="16200000" flipH="1">
            <a:off x="4276594" y="5556319"/>
            <a:ext cx="1203335" cy="493683"/>
          </a:xfrm>
          <a:custGeom>
            <a:avLst/>
            <a:gdLst>
              <a:gd name="connsiteX0" fmla="*/ 1632489 w 1632489"/>
              <a:gd name="connsiteY0" fmla="*/ 244873 h 669748"/>
              <a:gd name="connsiteX1" fmla="*/ 816245 w 1632489"/>
              <a:gd name="connsiteY1" fmla="*/ 0 h 669748"/>
              <a:gd name="connsiteX2" fmla="*/ 0 w 1632489"/>
              <a:gd name="connsiteY2" fmla="*/ 244873 h 669748"/>
              <a:gd name="connsiteX3" fmla="*/ 1632489 w 1632489"/>
              <a:gd name="connsiteY3" fmla="*/ 648921 h 669748"/>
              <a:gd name="connsiteX4" fmla="*/ 1632489 w 1632489"/>
              <a:gd name="connsiteY4" fmla="*/ 244874 h 669748"/>
              <a:gd name="connsiteX5" fmla="*/ 0 w 1632489"/>
              <a:gd name="connsiteY5" fmla="*/ 244874 h 669748"/>
              <a:gd name="connsiteX6" fmla="*/ 0 w 1632489"/>
              <a:gd name="connsiteY6" fmla="*/ 648921 h 669748"/>
              <a:gd name="connsiteX7" fmla="*/ 816246 w 1632489"/>
              <a:gd name="connsiteY7" fmla="*/ 404048 h 669748"/>
              <a:gd name="connsiteX8" fmla="*/ 1632489 w 1632489"/>
              <a:gd name="connsiteY8" fmla="*/ 669748 h 669748"/>
              <a:gd name="connsiteX9" fmla="*/ 1632489 w 1632489"/>
              <a:gd name="connsiteY9" fmla="*/ 669747 h 669748"/>
              <a:gd name="connsiteX10" fmla="*/ 0 w 1632489"/>
              <a:gd name="connsiteY10" fmla="*/ 669747 h 669748"/>
              <a:gd name="connsiteX11" fmla="*/ 0 w 1632489"/>
              <a:gd name="connsiteY11" fmla="*/ 669748 h 66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2489" h="669748">
                <a:moveTo>
                  <a:pt x="1632489" y="244873"/>
                </a:moveTo>
                <a:lnTo>
                  <a:pt x="816245" y="0"/>
                </a:lnTo>
                <a:lnTo>
                  <a:pt x="0" y="244873"/>
                </a:lnTo>
                <a:close/>
                <a:moveTo>
                  <a:pt x="1632489" y="648921"/>
                </a:moveTo>
                <a:lnTo>
                  <a:pt x="1632489" y="244874"/>
                </a:lnTo>
                <a:lnTo>
                  <a:pt x="0" y="244874"/>
                </a:lnTo>
                <a:lnTo>
                  <a:pt x="0" y="648921"/>
                </a:lnTo>
                <a:lnTo>
                  <a:pt x="816246" y="404048"/>
                </a:lnTo>
                <a:close/>
                <a:moveTo>
                  <a:pt x="1632489" y="669748"/>
                </a:moveTo>
                <a:lnTo>
                  <a:pt x="1632489" y="669747"/>
                </a:lnTo>
                <a:lnTo>
                  <a:pt x="0" y="669747"/>
                </a:lnTo>
                <a:lnTo>
                  <a:pt x="0" y="669748"/>
                </a:lnTo>
                <a:close/>
              </a:path>
            </a:pathLst>
          </a:cu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26">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TextBox 13">
            <a:extLst>
              <a:ext uri="{FF2B5EF4-FFF2-40B4-BE49-F238E27FC236}">
                <a16:creationId xmlns:a16="http://schemas.microsoft.com/office/drawing/2014/main" id="{7D2FC636-3D43-874D-8149-361F30EFD625}"/>
              </a:ext>
            </a:extLst>
          </p:cNvPr>
          <p:cNvSpPr txBox="1"/>
          <p:nvPr/>
        </p:nvSpPr>
        <p:spPr>
          <a:xfrm>
            <a:off x="5764200" y="5736360"/>
            <a:ext cx="4024988" cy="494751"/>
          </a:xfrm>
          <a:prstGeom prst="rect">
            <a:avLst/>
          </a:prstGeom>
          <a:noFill/>
        </p:spPr>
        <p:txBody>
          <a:bodyPr wrap="square" lIns="0" tIns="0" rIns="0" bIns="0" rtlCol="0">
            <a:spAutoFit/>
          </a:bodyPr>
          <a:lstStyle/>
          <a:p>
            <a:pPr algn="just">
              <a:lnSpc>
                <a:spcPct val="120000"/>
              </a:lnSpc>
            </a:pPr>
            <a:r>
              <a:rPr lang="zh-CN" altLang="en-US" sz="1400" dirty="0">
                <a:latin typeface="+mn-ea"/>
                <a:cs typeface="+mn-ea"/>
                <a:sym typeface="Arial" panose="020B0604020202020204" pitchFamily="34" charset="0"/>
              </a:rPr>
              <a:t>点击输入您的文字内容，用简洁的文字进行阐述，详细内容应在演说过程中用语言来表达</a:t>
            </a:r>
            <a:endParaRPr lang="en-US" altLang="zh-CN" sz="1400" dirty="0">
              <a:latin typeface="+mn-ea"/>
              <a:cs typeface="+mn-ea"/>
              <a:sym typeface="Arial" panose="020B0604020202020204" pitchFamily="34" charset="0"/>
            </a:endParaRPr>
          </a:p>
        </p:txBody>
      </p:sp>
      <p:sp>
        <p:nvSpPr>
          <p:cNvPr id="32" name="TextBox 14">
            <a:extLst>
              <a:ext uri="{FF2B5EF4-FFF2-40B4-BE49-F238E27FC236}">
                <a16:creationId xmlns:a16="http://schemas.microsoft.com/office/drawing/2014/main" id="{16F12D40-1469-1D4C-9DA7-DF1BCD91ED6D}"/>
              </a:ext>
            </a:extLst>
          </p:cNvPr>
          <p:cNvSpPr txBox="1"/>
          <p:nvPr/>
        </p:nvSpPr>
        <p:spPr>
          <a:xfrm>
            <a:off x="5764200" y="5353760"/>
            <a:ext cx="1752217" cy="310983"/>
          </a:xfrm>
          <a:prstGeom prst="rect">
            <a:avLst/>
          </a:prstGeom>
          <a:noFill/>
        </p:spPr>
        <p:txBody>
          <a:bodyPr wrap="square" lIns="0" tIns="0" rIns="0" bIns="0" rtlCol="0">
            <a:spAutoFit/>
          </a:bodyPr>
          <a:lstStyle/>
          <a:p>
            <a:r>
              <a:rPr lang="zh-CN" altLang="en-US" sz="2021" b="1" dirty="0">
                <a:solidFill>
                  <a:srgbClr val="A63031"/>
                </a:solidFill>
                <a:latin typeface="+mj-ea"/>
                <a:ea typeface="+mj-ea"/>
                <a:cs typeface="+mn-ea"/>
                <a:sym typeface="Arial" panose="020B0604020202020204" pitchFamily="34" charset="0"/>
              </a:rPr>
              <a:t>点击输入标题</a:t>
            </a:r>
          </a:p>
        </p:txBody>
      </p:sp>
      <p:sp>
        <p:nvSpPr>
          <p:cNvPr id="33" name="任意多边形 137">
            <a:extLst>
              <a:ext uri="{FF2B5EF4-FFF2-40B4-BE49-F238E27FC236}">
                <a16:creationId xmlns:a16="http://schemas.microsoft.com/office/drawing/2014/main" id="{F827AA04-2B6F-3348-8B9D-02948B1F72FA}"/>
              </a:ext>
            </a:extLst>
          </p:cNvPr>
          <p:cNvSpPr/>
          <p:nvPr/>
        </p:nvSpPr>
        <p:spPr>
          <a:xfrm rot="5400000">
            <a:off x="9702213" y="5556319"/>
            <a:ext cx="1203335" cy="493683"/>
          </a:xfrm>
          <a:custGeom>
            <a:avLst/>
            <a:gdLst>
              <a:gd name="connsiteX0" fmla="*/ 1632489 w 1632489"/>
              <a:gd name="connsiteY0" fmla="*/ 244873 h 669748"/>
              <a:gd name="connsiteX1" fmla="*/ 816245 w 1632489"/>
              <a:gd name="connsiteY1" fmla="*/ 0 h 669748"/>
              <a:gd name="connsiteX2" fmla="*/ 0 w 1632489"/>
              <a:gd name="connsiteY2" fmla="*/ 244873 h 669748"/>
              <a:gd name="connsiteX3" fmla="*/ 1632489 w 1632489"/>
              <a:gd name="connsiteY3" fmla="*/ 648921 h 669748"/>
              <a:gd name="connsiteX4" fmla="*/ 1632489 w 1632489"/>
              <a:gd name="connsiteY4" fmla="*/ 244874 h 669748"/>
              <a:gd name="connsiteX5" fmla="*/ 0 w 1632489"/>
              <a:gd name="connsiteY5" fmla="*/ 244874 h 669748"/>
              <a:gd name="connsiteX6" fmla="*/ 0 w 1632489"/>
              <a:gd name="connsiteY6" fmla="*/ 648921 h 669748"/>
              <a:gd name="connsiteX7" fmla="*/ 816246 w 1632489"/>
              <a:gd name="connsiteY7" fmla="*/ 404048 h 669748"/>
              <a:gd name="connsiteX8" fmla="*/ 1632489 w 1632489"/>
              <a:gd name="connsiteY8" fmla="*/ 669748 h 669748"/>
              <a:gd name="connsiteX9" fmla="*/ 1632489 w 1632489"/>
              <a:gd name="connsiteY9" fmla="*/ 669747 h 669748"/>
              <a:gd name="connsiteX10" fmla="*/ 0 w 1632489"/>
              <a:gd name="connsiteY10" fmla="*/ 669747 h 669748"/>
              <a:gd name="connsiteX11" fmla="*/ 0 w 1632489"/>
              <a:gd name="connsiteY11" fmla="*/ 669748 h 66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2489" h="669748">
                <a:moveTo>
                  <a:pt x="1632489" y="244873"/>
                </a:moveTo>
                <a:lnTo>
                  <a:pt x="816245" y="0"/>
                </a:lnTo>
                <a:lnTo>
                  <a:pt x="0" y="244873"/>
                </a:lnTo>
                <a:close/>
                <a:moveTo>
                  <a:pt x="1632489" y="648921"/>
                </a:moveTo>
                <a:lnTo>
                  <a:pt x="1632489" y="244874"/>
                </a:lnTo>
                <a:lnTo>
                  <a:pt x="0" y="244874"/>
                </a:lnTo>
                <a:lnTo>
                  <a:pt x="0" y="648921"/>
                </a:lnTo>
                <a:lnTo>
                  <a:pt x="816246" y="404048"/>
                </a:lnTo>
                <a:close/>
                <a:moveTo>
                  <a:pt x="1632489" y="669748"/>
                </a:moveTo>
                <a:lnTo>
                  <a:pt x="1632489" y="669747"/>
                </a:lnTo>
                <a:lnTo>
                  <a:pt x="0" y="669747"/>
                </a:lnTo>
                <a:lnTo>
                  <a:pt x="0" y="669748"/>
                </a:lnTo>
                <a:close/>
              </a:path>
            </a:pathLst>
          </a:cu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26"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extBox 8">
            <a:extLst>
              <a:ext uri="{FF2B5EF4-FFF2-40B4-BE49-F238E27FC236}">
                <a16:creationId xmlns:a16="http://schemas.microsoft.com/office/drawing/2014/main" id="{675C0E0A-88C9-944C-BAD2-11F972D04D27}"/>
              </a:ext>
            </a:extLst>
          </p:cNvPr>
          <p:cNvSpPr txBox="1"/>
          <p:nvPr/>
        </p:nvSpPr>
        <p:spPr>
          <a:xfrm>
            <a:off x="5107301" y="5520429"/>
            <a:ext cx="477695" cy="430887"/>
          </a:xfrm>
          <a:prstGeom prst="rect">
            <a:avLst/>
          </a:prstGeom>
          <a:noFill/>
        </p:spPr>
        <p:txBody>
          <a:bodyPr wrap="none" lIns="0" tIns="0" rIns="0" bIns="0" rtlCol="0">
            <a:spAutoFit/>
          </a:bodyPr>
          <a:lstStyle/>
          <a:p>
            <a:pPr algn="ctr"/>
            <a:r>
              <a:rPr lang="en-US" altLang="zh-CN" sz="2800" dirty="0">
                <a:solidFill>
                  <a:srgbClr val="A63031"/>
                </a:solidFill>
                <a:latin typeface="+mj-lt"/>
                <a:ea typeface="微软雅黑" panose="020B0503020204020204" pitchFamily="34" charset="-122"/>
                <a:cs typeface="+mn-ea"/>
                <a:sym typeface="Arial" panose="020B0604020202020204" pitchFamily="34" charset="0"/>
              </a:rPr>
              <a:t>04</a:t>
            </a:r>
            <a:endParaRPr lang="zh-CN" altLang="en-US" sz="2800" dirty="0">
              <a:solidFill>
                <a:srgbClr val="A63031"/>
              </a:solidFill>
              <a:latin typeface="+mj-lt"/>
              <a:ea typeface="微软雅黑" panose="020B0503020204020204" pitchFamily="34" charset="-122"/>
              <a:cs typeface="+mn-ea"/>
              <a:sym typeface="Arial" panose="020B0604020202020204" pitchFamily="34" charset="0"/>
            </a:endParaRPr>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5940" y="98877"/>
            <a:ext cx="1191319" cy="1186665"/>
          </a:xfrm>
          <a:prstGeom prst="rect">
            <a:avLst/>
          </a:prstGeom>
        </p:spPr>
      </p:pic>
    </p:spTree>
    <p:extLst>
      <p:ext uri="{BB962C8B-B14F-4D97-AF65-F5344CB8AC3E}">
        <p14:creationId xmlns:p14="http://schemas.microsoft.com/office/powerpoint/2010/main" val="36107233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id="{02BF100F-0B7E-C245-AAC8-0701BD2172FA}"/>
              </a:ext>
            </a:extLst>
          </p:cNvPr>
          <p:cNvSpPr/>
          <p:nvPr/>
        </p:nvSpPr>
        <p:spPr>
          <a:xfrm>
            <a:off x="3086099" y="0"/>
            <a:ext cx="6578600" cy="6858000"/>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B1B186CD-3690-6949-B149-075D781B98DE}"/>
              </a:ext>
            </a:extLst>
          </p:cNvPr>
          <p:cNvSpPr txBox="1"/>
          <p:nvPr/>
        </p:nvSpPr>
        <p:spPr>
          <a:xfrm>
            <a:off x="304800" y="292100"/>
            <a:ext cx="1980029" cy="400110"/>
          </a:xfrm>
          <a:prstGeom prst="rect">
            <a:avLst/>
          </a:prstGeom>
          <a:noFill/>
        </p:spPr>
        <p:txBody>
          <a:bodyPr wrap="none" rtlCol="0">
            <a:spAutoFit/>
          </a:bodyPr>
          <a:lstStyle/>
          <a:p>
            <a:r>
              <a:rPr kumimoji="1" lang="zh-CN" altLang="en-US" sz="2000">
                <a:solidFill>
                  <a:schemeClr val="bg1"/>
                </a:solidFill>
                <a:latin typeface="+mj-ea"/>
                <a:ea typeface="+mj-ea"/>
              </a:rPr>
              <a:t>管理和研发团队</a:t>
            </a:r>
          </a:p>
        </p:txBody>
      </p:sp>
      <p:sp>
        <p:nvSpPr>
          <p:cNvPr id="3" name="平行四边形 2">
            <a:extLst>
              <a:ext uri="{FF2B5EF4-FFF2-40B4-BE49-F238E27FC236}">
                <a16:creationId xmlns:a16="http://schemas.microsoft.com/office/drawing/2014/main" id="{FC535D40-7384-8041-BD09-2F8106B348F5}"/>
              </a:ext>
            </a:extLst>
          </p:cNvPr>
          <p:cNvSpPr/>
          <p:nvPr/>
        </p:nvSpPr>
        <p:spPr>
          <a:xfrm>
            <a:off x="3403599" y="0"/>
            <a:ext cx="5981700" cy="6858000"/>
          </a:xfrm>
          <a:prstGeom prst="parallelogram">
            <a:avLst/>
          </a:prstGeom>
          <a:blipFill>
            <a:blip r:embed="rId3" cstate="screen">
              <a:extLst>
                <a:ext uri="{BEBA8EAE-BF5A-486C-A8C5-ECC9F3942E4B}">
                  <a14:imgProps xmlns:a14="http://schemas.microsoft.com/office/drawing/2010/main">
                    <a14:imgLayer r:embed="rId4">
                      <a14:imgEffect>
                        <a14:saturation sat="49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TextBox 21">
            <a:extLst>
              <a:ext uri="{FF2B5EF4-FFF2-40B4-BE49-F238E27FC236}">
                <a16:creationId xmlns:a16="http://schemas.microsoft.com/office/drawing/2014/main" id="{F489CAE8-85E2-2243-A6E3-61758228B611}"/>
              </a:ext>
            </a:extLst>
          </p:cNvPr>
          <p:cNvSpPr txBox="1"/>
          <p:nvPr/>
        </p:nvSpPr>
        <p:spPr>
          <a:xfrm>
            <a:off x="808109" y="2263602"/>
            <a:ext cx="3103490" cy="410369"/>
          </a:xfrm>
          <a:prstGeom prst="rect">
            <a:avLst/>
          </a:prstGeom>
          <a:noFill/>
        </p:spPr>
        <p:txBody>
          <a:bodyPr wrap="square" lIns="0" tIns="0" rIns="0" bIns="0" rtlCol="0">
            <a:spAutoFit/>
          </a:bodyPr>
          <a:lstStyle/>
          <a:p>
            <a:pPr algn="r">
              <a:lnSpc>
                <a:spcPts val="1600"/>
              </a:lnSpc>
            </a:pPr>
            <a:r>
              <a:rPr lang="zh-CN" altLang="en-US" sz="1400" dirty="0">
                <a:solidFill>
                  <a:schemeClr val="tx1">
                    <a:lumMod val="75000"/>
                    <a:lumOff val="25000"/>
                  </a:schemeClr>
                </a:solidFill>
                <a:latin typeface="+mn-ea"/>
                <a:cs typeface="+mn-ea"/>
                <a:sym typeface="Arial" panose="020B0604020202020204" pitchFamily="34" charset="0"/>
              </a:rPr>
              <a:t>点击输入简要文字内容，文字内容需概括精炼，不用多余的文字修饰</a:t>
            </a:r>
            <a:endParaRPr lang="en-US" altLang="zh-CN" sz="1400" dirty="0">
              <a:solidFill>
                <a:schemeClr val="tx1">
                  <a:lumMod val="75000"/>
                  <a:lumOff val="25000"/>
                </a:schemeClr>
              </a:solidFill>
              <a:latin typeface="+mn-ea"/>
              <a:cs typeface="+mn-ea"/>
              <a:sym typeface="Arial" panose="020B0604020202020204" pitchFamily="34" charset="0"/>
            </a:endParaRPr>
          </a:p>
        </p:txBody>
      </p:sp>
      <p:sp>
        <p:nvSpPr>
          <p:cNvPr id="6" name="TextBox 35">
            <a:extLst>
              <a:ext uri="{FF2B5EF4-FFF2-40B4-BE49-F238E27FC236}">
                <a16:creationId xmlns:a16="http://schemas.microsoft.com/office/drawing/2014/main" id="{009033FB-C788-C544-96A0-57289A09A543}"/>
              </a:ext>
            </a:extLst>
          </p:cNvPr>
          <p:cNvSpPr txBox="1"/>
          <p:nvPr/>
        </p:nvSpPr>
        <p:spPr>
          <a:xfrm>
            <a:off x="2283347" y="1874793"/>
            <a:ext cx="1628253" cy="246221"/>
          </a:xfrm>
          <a:prstGeom prst="rect">
            <a:avLst/>
          </a:prstGeom>
          <a:noFill/>
        </p:spPr>
        <p:txBody>
          <a:bodyPr wrap="square" lIns="0" tIns="0" rIns="0" bIns="0" rtlCol="0">
            <a:spAutoFit/>
          </a:bodyPr>
          <a:lstStyle/>
          <a:p>
            <a:pPr algn="r"/>
            <a:r>
              <a:rPr lang="zh-CN" altLang="en-US" sz="1600" b="1" dirty="0">
                <a:solidFill>
                  <a:schemeClr val="tx1">
                    <a:lumMod val="75000"/>
                    <a:lumOff val="25000"/>
                  </a:schemeClr>
                </a:solidFill>
                <a:latin typeface="+mj-ea"/>
                <a:ea typeface="+mj-ea"/>
                <a:cs typeface="+mn-ea"/>
                <a:sym typeface="Arial" panose="020B0604020202020204" pitchFamily="34" charset="0"/>
              </a:rPr>
              <a:t>添加标题文本</a:t>
            </a:r>
          </a:p>
        </p:txBody>
      </p:sp>
      <p:sp>
        <p:nvSpPr>
          <p:cNvPr id="7" name="TextBox 21">
            <a:extLst>
              <a:ext uri="{FF2B5EF4-FFF2-40B4-BE49-F238E27FC236}">
                <a16:creationId xmlns:a16="http://schemas.microsoft.com/office/drawing/2014/main" id="{CA9C372B-8225-0B47-8BCD-8730C8737C0F}"/>
              </a:ext>
            </a:extLst>
          </p:cNvPr>
          <p:cNvSpPr txBox="1"/>
          <p:nvPr/>
        </p:nvSpPr>
        <p:spPr>
          <a:xfrm>
            <a:off x="300109" y="3790622"/>
            <a:ext cx="3103490" cy="410369"/>
          </a:xfrm>
          <a:prstGeom prst="rect">
            <a:avLst/>
          </a:prstGeom>
          <a:noFill/>
        </p:spPr>
        <p:txBody>
          <a:bodyPr wrap="square" lIns="0" tIns="0" rIns="0" bIns="0" rtlCol="0">
            <a:spAutoFit/>
          </a:bodyPr>
          <a:lstStyle/>
          <a:p>
            <a:pPr algn="r">
              <a:lnSpc>
                <a:spcPts val="1600"/>
              </a:lnSpc>
            </a:pPr>
            <a:r>
              <a:rPr lang="zh-CN" altLang="en-US" sz="1400" dirty="0">
                <a:solidFill>
                  <a:schemeClr val="tx1">
                    <a:lumMod val="75000"/>
                    <a:lumOff val="25000"/>
                  </a:schemeClr>
                </a:solidFill>
                <a:latin typeface="+mn-ea"/>
                <a:cs typeface="+mn-ea"/>
                <a:sym typeface="Arial" panose="020B0604020202020204" pitchFamily="34" charset="0"/>
              </a:rPr>
              <a:t>点击输入简要文字内容，文字内容需概括精炼，不用多余的文字修饰</a:t>
            </a:r>
            <a:endParaRPr lang="en-US" altLang="zh-CN" sz="1400" dirty="0">
              <a:solidFill>
                <a:schemeClr val="tx1">
                  <a:lumMod val="75000"/>
                  <a:lumOff val="25000"/>
                </a:schemeClr>
              </a:solidFill>
              <a:latin typeface="+mn-ea"/>
              <a:cs typeface="+mn-ea"/>
              <a:sym typeface="Arial" panose="020B0604020202020204" pitchFamily="34" charset="0"/>
            </a:endParaRPr>
          </a:p>
        </p:txBody>
      </p:sp>
      <p:sp>
        <p:nvSpPr>
          <p:cNvPr id="8" name="TextBox 35">
            <a:extLst>
              <a:ext uri="{FF2B5EF4-FFF2-40B4-BE49-F238E27FC236}">
                <a16:creationId xmlns:a16="http://schemas.microsoft.com/office/drawing/2014/main" id="{659ACB26-40FE-7B4B-8923-38C0DBEF5B31}"/>
              </a:ext>
            </a:extLst>
          </p:cNvPr>
          <p:cNvSpPr txBox="1"/>
          <p:nvPr/>
        </p:nvSpPr>
        <p:spPr>
          <a:xfrm>
            <a:off x="1775347" y="3401813"/>
            <a:ext cx="1628253" cy="246221"/>
          </a:xfrm>
          <a:prstGeom prst="rect">
            <a:avLst/>
          </a:prstGeom>
          <a:noFill/>
        </p:spPr>
        <p:txBody>
          <a:bodyPr wrap="square" lIns="0" tIns="0" rIns="0" bIns="0" rtlCol="0">
            <a:spAutoFit/>
          </a:bodyPr>
          <a:lstStyle/>
          <a:p>
            <a:pPr algn="r"/>
            <a:r>
              <a:rPr lang="zh-CN" altLang="en-US" sz="1600" b="1" dirty="0">
                <a:solidFill>
                  <a:schemeClr val="tx1">
                    <a:lumMod val="75000"/>
                    <a:lumOff val="25000"/>
                  </a:schemeClr>
                </a:solidFill>
                <a:latin typeface="+mj-ea"/>
                <a:ea typeface="+mj-ea"/>
                <a:cs typeface="+mn-ea"/>
                <a:sym typeface="Arial" panose="020B0604020202020204" pitchFamily="34" charset="0"/>
              </a:rPr>
              <a:t>添加标题文本</a:t>
            </a:r>
          </a:p>
        </p:txBody>
      </p:sp>
      <p:sp>
        <p:nvSpPr>
          <p:cNvPr id="9" name="TextBox 34">
            <a:extLst>
              <a:ext uri="{FF2B5EF4-FFF2-40B4-BE49-F238E27FC236}">
                <a16:creationId xmlns:a16="http://schemas.microsoft.com/office/drawing/2014/main" id="{86A81182-3EAC-8345-81C1-52235F21D7AD}"/>
              </a:ext>
            </a:extLst>
          </p:cNvPr>
          <p:cNvSpPr txBox="1"/>
          <p:nvPr/>
        </p:nvSpPr>
        <p:spPr>
          <a:xfrm>
            <a:off x="8529142" y="5920544"/>
            <a:ext cx="3002457" cy="410369"/>
          </a:xfrm>
          <a:prstGeom prst="rect">
            <a:avLst/>
          </a:prstGeom>
          <a:noFill/>
        </p:spPr>
        <p:txBody>
          <a:bodyPr wrap="square" lIns="0" tIns="0" rIns="0" bIns="0" rtlCol="0">
            <a:spAutoFit/>
          </a:bodyPr>
          <a:lstStyle/>
          <a:p>
            <a:pPr algn="just">
              <a:lnSpc>
                <a:spcPts val="1600"/>
              </a:lnSpc>
            </a:pPr>
            <a:r>
              <a:rPr lang="zh-CN" altLang="en-US" sz="1400" dirty="0">
                <a:solidFill>
                  <a:schemeClr val="tx1">
                    <a:lumMod val="75000"/>
                    <a:lumOff val="25000"/>
                  </a:schemeClr>
                </a:solidFill>
                <a:latin typeface="+mn-ea"/>
                <a:cs typeface="+mn-ea"/>
                <a:sym typeface="Arial" panose="020B0604020202020204" pitchFamily="34" charset="0"/>
              </a:rPr>
              <a:t>点击输入简要文字内容，文字内容需概括精炼，不用多余的文字修饰</a:t>
            </a:r>
            <a:endParaRPr lang="en-US" altLang="zh-CN" sz="1400" dirty="0">
              <a:solidFill>
                <a:schemeClr val="tx1">
                  <a:lumMod val="75000"/>
                  <a:lumOff val="25000"/>
                </a:schemeClr>
              </a:solidFill>
              <a:latin typeface="+mn-ea"/>
              <a:cs typeface="+mn-ea"/>
              <a:sym typeface="Arial" panose="020B0604020202020204" pitchFamily="34" charset="0"/>
            </a:endParaRPr>
          </a:p>
        </p:txBody>
      </p:sp>
      <p:sp>
        <p:nvSpPr>
          <p:cNvPr id="10" name="TextBox 40">
            <a:extLst>
              <a:ext uri="{FF2B5EF4-FFF2-40B4-BE49-F238E27FC236}">
                <a16:creationId xmlns:a16="http://schemas.microsoft.com/office/drawing/2014/main" id="{9A3B56DF-D474-7240-B279-E4F55EC47312}"/>
              </a:ext>
            </a:extLst>
          </p:cNvPr>
          <p:cNvSpPr txBox="1"/>
          <p:nvPr/>
        </p:nvSpPr>
        <p:spPr>
          <a:xfrm>
            <a:off x="8529145" y="5534341"/>
            <a:ext cx="1628253" cy="246221"/>
          </a:xfrm>
          <a:prstGeom prst="rect">
            <a:avLst/>
          </a:prstGeom>
          <a:noFill/>
        </p:spPr>
        <p:txBody>
          <a:bodyPr wrap="square" lIns="0" tIns="0" rIns="0" bIns="0" rtlCol="0">
            <a:spAutoFit/>
          </a:bodyPr>
          <a:lstStyle/>
          <a:p>
            <a:r>
              <a:rPr lang="zh-CN" altLang="en-US" sz="1600" b="1" dirty="0">
                <a:solidFill>
                  <a:schemeClr val="tx1">
                    <a:lumMod val="75000"/>
                    <a:lumOff val="25000"/>
                  </a:schemeClr>
                </a:solidFill>
                <a:latin typeface="+mj-ea"/>
                <a:ea typeface="+mj-ea"/>
                <a:cs typeface="+mn-ea"/>
                <a:sym typeface="Arial" panose="020B0604020202020204" pitchFamily="34" charset="0"/>
              </a:rPr>
              <a:t>添加标题文本</a:t>
            </a:r>
          </a:p>
        </p:txBody>
      </p:sp>
      <p:sp>
        <p:nvSpPr>
          <p:cNvPr id="11" name="TextBox 34">
            <a:extLst>
              <a:ext uri="{FF2B5EF4-FFF2-40B4-BE49-F238E27FC236}">
                <a16:creationId xmlns:a16="http://schemas.microsoft.com/office/drawing/2014/main" id="{F72BEB7F-B445-7343-89ED-F4451C07CC85}"/>
              </a:ext>
            </a:extLst>
          </p:cNvPr>
          <p:cNvSpPr txBox="1"/>
          <p:nvPr/>
        </p:nvSpPr>
        <p:spPr>
          <a:xfrm>
            <a:off x="9071521" y="4434644"/>
            <a:ext cx="3002457" cy="410369"/>
          </a:xfrm>
          <a:prstGeom prst="rect">
            <a:avLst/>
          </a:prstGeom>
          <a:noFill/>
        </p:spPr>
        <p:txBody>
          <a:bodyPr wrap="square" lIns="0" tIns="0" rIns="0" bIns="0" rtlCol="0">
            <a:spAutoFit/>
          </a:bodyPr>
          <a:lstStyle/>
          <a:p>
            <a:pPr algn="just">
              <a:lnSpc>
                <a:spcPts val="1600"/>
              </a:lnSpc>
            </a:pPr>
            <a:r>
              <a:rPr lang="zh-CN" altLang="en-US" sz="1400" dirty="0">
                <a:solidFill>
                  <a:schemeClr val="tx1">
                    <a:lumMod val="75000"/>
                    <a:lumOff val="25000"/>
                  </a:schemeClr>
                </a:solidFill>
                <a:latin typeface="+mn-ea"/>
                <a:cs typeface="+mn-ea"/>
                <a:sym typeface="Arial" panose="020B0604020202020204" pitchFamily="34" charset="0"/>
              </a:rPr>
              <a:t>点击输入简要文字内容，文字内容需概括精炼，不用多余的文字修饰</a:t>
            </a:r>
            <a:endParaRPr lang="en-US" altLang="zh-CN" sz="1400" dirty="0">
              <a:solidFill>
                <a:schemeClr val="tx1">
                  <a:lumMod val="75000"/>
                  <a:lumOff val="25000"/>
                </a:schemeClr>
              </a:solidFill>
              <a:latin typeface="+mn-ea"/>
              <a:cs typeface="+mn-ea"/>
              <a:sym typeface="Arial" panose="020B0604020202020204" pitchFamily="34" charset="0"/>
            </a:endParaRPr>
          </a:p>
        </p:txBody>
      </p:sp>
      <p:sp>
        <p:nvSpPr>
          <p:cNvPr id="12" name="TextBox 40">
            <a:extLst>
              <a:ext uri="{FF2B5EF4-FFF2-40B4-BE49-F238E27FC236}">
                <a16:creationId xmlns:a16="http://schemas.microsoft.com/office/drawing/2014/main" id="{A717E41B-B0DF-A644-AD4E-29A5BF2643A3}"/>
              </a:ext>
            </a:extLst>
          </p:cNvPr>
          <p:cNvSpPr txBox="1"/>
          <p:nvPr/>
        </p:nvSpPr>
        <p:spPr>
          <a:xfrm>
            <a:off x="9071524" y="4048441"/>
            <a:ext cx="1628253" cy="246221"/>
          </a:xfrm>
          <a:prstGeom prst="rect">
            <a:avLst/>
          </a:prstGeom>
          <a:noFill/>
        </p:spPr>
        <p:txBody>
          <a:bodyPr wrap="square" lIns="0" tIns="0" rIns="0" bIns="0" rtlCol="0">
            <a:spAutoFit/>
          </a:bodyPr>
          <a:lstStyle/>
          <a:p>
            <a:r>
              <a:rPr lang="zh-CN" altLang="en-US" sz="1600" b="1" dirty="0">
                <a:solidFill>
                  <a:schemeClr val="tx1">
                    <a:lumMod val="75000"/>
                    <a:lumOff val="25000"/>
                  </a:schemeClr>
                </a:solidFill>
                <a:latin typeface="+mj-ea"/>
                <a:ea typeface="+mj-ea"/>
                <a:cs typeface="+mn-ea"/>
                <a:sym typeface="Arial" panose="020B0604020202020204" pitchFamily="34" charset="0"/>
              </a:rPr>
              <a:t>添加标题文本</a:t>
            </a:r>
          </a:p>
        </p:txBody>
      </p:sp>
      <p:sp>
        <p:nvSpPr>
          <p:cNvPr id="13" name="燕尾形 12">
            <a:extLst>
              <a:ext uri="{FF2B5EF4-FFF2-40B4-BE49-F238E27FC236}">
                <a16:creationId xmlns:a16="http://schemas.microsoft.com/office/drawing/2014/main" id="{27D52DEC-E6A2-3340-8BB8-2FC0B681A3BC}"/>
              </a:ext>
            </a:extLst>
          </p:cNvPr>
          <p:cNvSpPr/>
          <p:nvPr/>
        </p:nvSpPr>
        <p:spPr>
          <a:xfrm>
            <a:off x="2580752" y="4555368"/>
            <a:ext cx="543447" cy="698500"/>
          </a:xfrm>
          <a:prstGeom prst="chevron">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燕尾形 13">
            <a:extLst>
              <a:ext uri="{FF2B5EF4-FFF2-40B4-BE49-F238E27FC236}">
                <a16:creationId xmlns:a16="http://schemas.microsoft.com/office/drawing/2014/main" id="{1359B975-0CDB-8046-8048-20EA5A7C0BD8}"/>
              </a:ext>
            </a:extLst>
          </p:cNvPr>
          <p:cNvSpPr/>
          <p:nvPr/>
        </p:nvSpPr>
        <p:spPr>
          <a:xfrm flipH="1">
            <a:off x="9342203" y="2660467"/>
            <a:ext cx="543447" cy="698500"/>
          </a:xfrm>
          <a:prstGeom prst="chevron">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5940" y="98877"/>
            <a:ext cx="1191319" cy="1186665"/>
          </a:xfrm>
          <a:prstGeom prst="rect">
            <a:avLst/>
          </a:prstGeom>
        </p:spPr>
      </p:pic>
    </p:spTree>
    <p:extLst>
      <p:ext uri="{BB962C8B-B14F-4D97-AF65-F5344CB8AC3E}">
        <p14:creationId xmlns:p14="http://schemas.microsoft.com/office/powerpoint/2010/main" val="249151493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B186CD-3690-6949-B149-075D781B98DE}"/>
              </a:ext>
            </a:extLst>
          </p:cNvPr>
          <p:cNvSpPr txBox="1"/>
          <p:nvPr/>
        </p:nvSpPr>
        <p:spPr>
          <a:xfrm>
            <a:off x="304800" y="292100"/>
            <a:ext cx="1980029" cy="400110"/>
          </a:xfrm>
          <a:prstGeom prst="rect">
            <a:avLst/>
          </a:prstGeom>
          <a:noFill/>
        </p:spPr>
        <p:txBody>
          <a:bodyPr wrap="none" rtlCol="0">
            <a:spAutoFit/>
          </a:bodyPr>
          <a:lstStyle/>
          <a:p>
            <a:r>
              <a:rPr kumimoji="1" lang="zh-CN" altLang="en-US" sz="2000">
                <a:solidFill>
                  <a:schemeClr val="bg1"/>
                </a:solidFill>
                <a:latin typeface="+mj-ea"/>
                <a:ea typeface="+mj-ea"/>
              </a:rPr>
              <a:t>管理和研发团队</a:t>
            </a:r>
          </a:p>
        </p:txBody>
      </p:sp>
      <p:sp>
        <p:nvSpPr>
          <p:cNvPr id="3" name="TextBox 12">
            <a:extLst>
              <a:ext uri="{FF2B5EF4-FFF2-40B4-BE49-F238E27FC236}">
                <a16:creationId xmlns:a16="http://schemas.microsoft.com/office/drawing/2014/main" id="{A4E0D554-FBC8-3B42-A08E-164099FADF3C}"/>
              </a:ext>
            </a:extLst>
          </p:cNvPr>
          <p:cNvSpPr txBox="1"/>
          <p:nvPr/>
        </p:nvSpPr>
        <p:spPr>
          <a:xfrm>
            <a:off x="1527245" y="5738530"/>
            <a:ext cx="1208181" cy="318549"/>
          </a:xfrm>
          <a:prstGeom prst="rect">
            <a:avLst/>
          </a:prstGeom>
          <a:noFill/>
        </p:spPr>
        <p:txBody>
          <a:bodyPr wrap="square" rtlCol="0">
            <a:spAutoFit/>
          </a:bodyPr>
          <a:lstStyle/>
          <a:p>
            <a:pPr algn="ctr"/>
            <a:r>
              <a:rPr lang="zh-CN" altLang="en-US" sz="1470" dirty="0">
                <a:solidFill>
                  <a:schemeClr val="tx1">
                    <a:lumMod val="75000"/>
                    <a:lumOff val="25000"/>
                  </a:schemeClr>
                </a:solidFill>
                <a:latin typeface="+mn-ea"/>
                <a:cs typeface="+mn-ea"/>
                <a:sym typeface="Arial" panose="020B0604020202020204" pitchFamily="34" charset="0"/>
              </a:rPr>
              <a:t>第</a:t>
            </a:r>
            <a:r>
              <a:rPr lang="en-US" altLang="zh-CN" sz="1470" dirty="0">
                <a:solidFill>
                  <a:schemeClr val="tx1">
                    <a:lumMod val="75000"/>
                    <a:lumOff val="25000"/>
                  </a:schemeClr>
                </a:solidFill>
                <a:latin typeface="+mn-ea"/>
                <a:cs typeface="+mn-ea"/>
                <a:sym typeface="Arial" panose="020B0604020202020204" pitchFamily="34" charset="0"/>
              </a:rPr>
              <a:t>1</a:t>
            </a:r>
            <a:r>
              <a:rPr lang="zh-CN" altLang="en-US" sz="1470" dirty="0">
                <a:solidFill>
                  <a:schemeClr val="tx1">
                    <a:lumMod val="75000"/>
                    <a:lumOff val="25000"/>
                  </a:schemeClr>
                </a:solidFill>
                <a:latin typeface="+mn-ea"/>
                <a:cs typeface="+mn-ea"/>
                <a:sym typeface="Arial" panose="020B0604020202020204" pitchFamily="34" charset="0"/>
              </a:rPr>
              <a:t>季度</a:t>
            </a:r>
          </a:p>
        </p:txBody>
      </p:sp>
      <p:sp>
        <p:nvSpPr>
          <p:cNvPr id="4" name="TextBox 13">
            <a:extLst>
              <a:ext uri="{FF2B5EF4-FFF2-40B4-BE49-F238E27FC236}">
                <a16:creationId xmlns:a16="http://schemas.microsoft.com/office/drawing/2014/main" id="{1695C742-B476-D14B-948A-56413320DF52}"/>
              </a:ext>
            </a:extLst>
          </p:cNvPr>
          <p:cNvSpPr txBox="1"/>
          <p:nvPr/>
        </p:nvSpPr>
        <p:spPr>
          <a:xfrm>
            <a:off x="1092921" y="5113499"/>
            <a:ext cx="264592" cy="169598"/>
          </a:xfrm>
          <a:prstGeom prst="rect">
            <a:avLst/>
          </a:prstGeom>
          <a:noFill/>
        </p:spPr>
        <p:txBody>
          <a:bodyPr wrap="square" lIns="0" tIns="0" rIns="0" bIns="0" rtlCol="0">
            <a:spAutoFit/>
          </a:bodyPr>
          <a:lstStyle/>
          <a:p>
            <a:pPr algn="just"/>
            <a:r>
              <a:rPr lang="en-US" altLang="zh-CN" sz="1102" dirty="0">
                <a:latin typeface="+mn-ea"/>
                <a:cs typeface="+mn-ea"/>
                <a:sym typeface="Arial" panose="020B0604020202020204" pitchFamily="34" charset="0"/>
              </a:rPr>
              <a:t>100</a:t>
            </a:r>
            <a:endParaRPr lang="zh-CN" altLang="en-US" sz="1102" dirty="0">
              <a:latin typeface="+mn-ea"/>
              <a:cs typeface="+mn-ea"/>
              <a:sym typeface="Arial" panose="020B0604020202020204" pitchFamily="34" charset="0"/>
            </a:endParaRPr>
          </a:p>
        </p:txBody>
      </p:sp>
      <p:sp>
        <p:nvSpPr>
          <p:cNvPr id="5" name="TextBox 14">
            <a:extLst>
              <a:ext uri="{FF2B5EF4-FFF2-40B4-BE49-F238E27FC236}">
                <a16:creationId xmlns:a16="http://schemas.microsoft.com/office/drawing/2014/main" id="{ED7E12CF-BF9F-B949-9C9D-BB5EE0659325}"/>
              </a:ext>
            </a:extLst>
          </p:cNvPr>
          <p:cNvSpPr txBox="1"/>
          <p:nvPr/>
        </p:nvSpPr>
        <p:spPr>
          <a:xfrm>
            <a:off x="2906344" y="5738530"/>
            <a:ext cx="1208181" cy="318549"/>
          </a:xfrm>
          <a:prstGeom prst="rect">
            <a:avLst/>
          </a:prstGeom>
          <a:noFill/>
        </p:spPr>
        <p:txBody>
          <a:bodyPr wrap="square" rtlCol="0">
            <a:spAutoFit/>
          </a:bodyPr>
          <a:lstStyle/>
          <a:p>
            <a:pPr algn="ctr"/>
            <a:r>
              <a:rPr lang="zh-CN" altLang="en-US" sz="1470" dirty="0">
                <a:solidFill>
                  <a:schemeClr val="tx1">
                    <a:lumMod val="75000"/>
                    <a:lumOff val="25000"/>
                  </a:schemeClr>
                </a:solidFill>
                <a:latin typeface="+mn-ea"/>
                <a:cs typeface="+mn-ea"/>
                <a:sym typeface="Arial" panose="020B0604020202020204" pitchFamily="34" charset="0"/>
              </a:rPr>
              <a:t>第</a:t>
            </a:r>
            <a:r>
              <a:rPr lang="en-US" altLang="zh-CN" sz="1470" dirty="0">
                <a:solidFill>
                  <a:schemeClr val="tx1">
                    <a:lumMod val="75000"/>
                    <a:lumOff val="25000"/>
                  </a:schemeClr>
                </a:solidFill>
                <a:latin typeface="+mn-ea"/>
                <a:cs typeface="+mn-ea"/>
                <a:sym typeface="Arial" panose="020B0604020202020204" pitchFamily="34" charset="0"/>
              </a:rPr>
              <a:t>2</a:t>
            </a:r>
            <a:r>
              <a:rPr lang="zh-CN" altLang="en-US" sz="1470" dirty="0">
                <a:solidFill>
                  <a:schemeClr val="tx1">
                    <a:lumMod val="75000"/>
                    <a:lumOff val="25000"/>
                  </a:schemeClr>
                </a:solidFill>
                <a:latin typeface="+mn-ea"/>
                <a:cs typeface="+mn-ea"/>
                <a:sym typeface="Arial" panose="020B0604020202020204" pitchFamily="34" charset="0"/>
              </a:rPr>
              <a:t>季度</a:t>
            </a:r>
          </a:p>
        </p:txBody>
      </p:sp>
      <p:sp>
        <p:nvSpPr>
          <p:cNvPr id="6" name="TextBox 15">
            <a:extLst>
              <a:ext uri="{FF2B5EF4-FFF2-40B4-BE49-F238E27FC236}">
                <a16:creationId xmlns:a16="http://schemas.microsoft.com/office/drawing/2014/main" id="{48A5859F-3D3B-1B4E-A3AC-8807ED241358}"/>
              </a:ext>
            </a:extLst>
          </p:cNvPr>
          <p:cNvSpPr txBox="1"/>
          <p:nvPr/>
        </p:nvSpPr>
        <p:spPr>
          <a:xfrm>
            <a:off x="4266774" y="5738530"/>
            <a:ext cx="1208181" cy="318549"/>
          </a:xfrm>
          <a:prstGeom prst="rect">
            <a:avLst/>
          </a:prstGeom>
          <a:noFill/>
        </p:spPr>
        <p:txBody>
          <a:bodyPr wrap="square" rtlCol="0">
            <a:spAutoFit/>
          </a:bodyPr>
          <a:lstStyle/>
          <a:p>
            <a:pPr algn="ctr"/>
            <a:r>
              <a:rPr lang="zh-CN" altLang="en-US" sz="1470" dirty="0">
                <a:solidFill>
                  <a:schemeClr val="tx1">
                    <a:lumMod val="75000"/>
                    <a:lumOff val="25000"/>
                  </a:schemeClr>
                </a:solidFill>
                <a:latin typeface="+mn-ea"/>
                <a:cs typeface="+mn-ea"/>
                <a:sym typeface="Arial" panose="020B0604020202020204" pitchFamily="34" charset="0"/>
              </a:rPr>
              <a:t>第</a:t>
            </a:r>
            <a:r>
              <a:rPr lang="en-US" altLang="zh-CN" sz="1470" dirty="0">
                <a:solidFill>
                  <a:schemeClr val="tx1">
                    <a:lumMod val="75000"/>
                    <a:lumOff val="25000"/>
                  </a:schemeClr>
                </a:solidFill>
                <a:latin typeface="+mn-ea"/>
                <a:cs typeface="+mn-ea"/>
                <a:sym typeface="Arial" panose="020B0604020202020204" pitchFamily="34" charset="0"/>
              </a:rPr>
              <a:t>3</a:t>
            </a:r>
            <a:r>
              <a:rPr lang="zh-CN" altLang="en-US" sz="1470" dirty="0">
                <a:solidFill>
                  <a:schemeClr val="tx1">
                    <a:lumMod val="75000"/>
                    <a:lumOff val="25000"/>
                  </a:schemeClr>
                </a:solidFill>
                <a:latin typeface="+mn-ea"/>
                <a:cs typeface="+mn-ea"/>
                <a:sym typeface="Arial" panose="020B0604020202020204" pitchFamily="34" charset="0"/>
              </a:rPr>
              <a:t>季度</a:t>
            </a:r>
          </a:p>
        </p:txBody>
      </p:sp>
      <p:sp>
        <p:nvSpPr>
          <p:cNvPr id="7" name="TextBox 16">
            <a:extLst>
              <a:ext uri="{FF2B5EF4-FFF2-40B4-BE49-F238E27FC236}">
                <a16:creationId xmlns:a16="http://schemas.microsoft.com/office/drawing/2014/main" id="{280E05AD-6F76-0944-943C-4E01276AEE10}"/>
              </a:ext>
            </a:extLst>
          </p:cNvPr>
          <p:cNvSpPr txBox="1"/>
          <p:nvPr/>
        </p:nvSpPr>
        <p:spPr>
          <a:xfrm>
            <a:off x="5627206" y="5738530"/>
            <a:ext cx="1208181" cy="318549"/>
          </a:xfrm>
          <a:prstGeom prst="rect">
            <a:avLst/>
          </a:prstGeom>
          <a:noFill/>
        </p:spPr>
        <p:txBody>
          <a:bodyPr wrap="square" rtlCol="0">
            <a:spAutoFit/>
          </a:bodyPr>
          <a:lstStyle/>
          <a:p>
            <a:pPr algn="ctr"/>
            <a:r>
              <a:rPr lang="zh-CN" altLang="en-US" sz="1470" dirty="0">
                <a:solidFill>
                  <a:schemeClr val="tx1">
                    <a:lumMod val="75000"/>
                    <a:lumOff val="25000"/>
                  </a:schemeClr>
                </a:solidFill>
                <a:latin typeface="+mn-ea"/>
                <a:cs typeface="+mn-ea"/>
                <a:sym typeface="Arial" panose="020B0604020202020204" pitchFamily="34" charset="0"/>
              </a:rPr>
              <a:t>第</a:t>
            </a:r>
            <a:r>
              <a:rPr lang="en-US" altLang="zh-CN" sz="1470" dirty="0">
                <a:solidFill>
                  <a:schemeClr val="tx1">
                    <a:lumMod val="75000"/>
                    <a:lumOff val="25000"/>
                  </a:schemeClr>
                </a:solidFill>
                <a:latin typeface="+mn-ea"/>
                <a:cs typeface="+mn-ea"/>
                <a:sym typeface="Arial" panose="020B0604020202020204" pitchFamily="34" charset="0"/>
              </a:rPr>
              <a:t>4</a:t>
            </a:r>
            <a:r>
              <a:rPr lang="zh-CN" altLang="en-US" sz="1470" dirty="0">
                <a:solidFill>
                  <a:schemeClr val="tx1">
                    <a:lumMod val="75000"/>
                    <a:lumOff val="25000"/>
                  </a:schemeClr>
                </a:solidFill>
                <a:latin typeface="+mn-ea"/>
                <a:cs typeface="+mn-ea"/>
                <a:sym typeface="Arial" panose="020B0604020202020204" pitchFamily="34" charset="0"/>
              </a:rPr>
              <a:t>季度</a:t>
            </a:r>
          </a:p>
        </p:txBody>
      </p:sp>
      <p:sp>
        <p:nvSpPr>
          <p:cNvPr id="8" name="TextBox 17">
            <a:extLst>
              <a:ext uri="{FF2B5EF4-FFF2-40B4-BE49-F238E27FC236}">
                <a16:creationId xmlns:a16="http://schemas.microsoft.com/office/drawing/2014/main" id="{E21ACC6F-CE55-9942-A714-E8AD2A33244F}"/>
              </a:ext>
            </a:extLst>
          </p:cNvPr>
          <p:cNvSpPr txBox="1"/>
          <p:nvPr/>
        </p:nvSpPr>
        <p:spPr>
          <a:xfrm>
            <a:off x="1092921" y="4661488"/>
            <a:ext cx="264592" cy="169598"/>
          </a:xfrm>
          <a:prstGeom prst="rect">
            <a:avLst/>
          </a:prstGeom>
          <a:noFill/>
        </p:spPr>
        <p:txBody>
          <a:bodyPr wrap="square" lIns="0" tIns="0" rIns="0" bIns="0" rtlCol="0">
            <a:spAutoFit/>
          </a:bodyPr>
          <a:lstStyle/>
          <a:p>
            <a:pPr algn="just"/>
            <a:r>
              <a:rPr lang="en-US" altLang="zh-CN" sz="1102" dirty="0">
                <a:latin typeface="+mn-ea"/>
                <a:cs typeface="+mn-ea"/>
                <a:sym typeface="Arial" panose="020B0604020202020204" pitchFamily="34" charset="0"/>
              </a:rPr>
              <a:t>200</a:t>
            </a:r>
            <a:endParaRPr lang="zh-CN" altLang="en-US" sz="1102" dirty="0">
              <a:latin typeface="+mn-ea"/>
              <a:cs typeface="+mn-ea"/>
              <a:sym typeface="Arial" panose="020B0604020202020204" pitchFamily="34" charset="0"/>
            </a:endParaRPr>
          </a:p>
        </p:txBody>
      </p:sp>
      <p:sp>
        <p:nvSpPr>
          <p:cNvPr id="9" name="TextBox 18">
            <a:extLst>
              <a:ext uri="{FF2B5EF4-FFF2-40B4-BE49-F238E27FC236}">
                <a16:creationId xmlns:a16="http://schemas.microsoft.com/office/drawing/2014/main" id="{8BD95890-252D-DF49-811D-761AD18D4FD0}"/>
              </a:ext>
            </a:extLst>
          </p:cNvPr>
          <p:cNvSpPr txBox="1"/>
          <p:nvPr/>
        </p:nvSpPr>
        <p:spPr>
          <a:xfrm>
            <a:off x="1092921" y="4209477"/>
            <a:ext cx="264592" cy="169598"/>
          </a:xfrm>
          <a:prstGeom prst="rect">
            <a:avLst/>
          </a:prstGeom>
          <a:noFill/>
        </p:spPr>
        <p:txBody>
          <a:bodyPr wrap="square" lIns="0" tIns="0" rIns="0" bIns="0" rtlCol="0">
            <a:spAutoFit/>
          </a:bodyPr>
          <a:lstStyle/>
          <a:p>
            <a:pPr algn="just"/>
            <a:r>
              <a:rPr lang="en-US" altLang="zh-CN" sz="1102" dirty="0">
                <a:latin typeface="+mn-ea"/>
                <a:cs typeface="+mn-ea"/>
                <a:sym typeface="Arial" panose="020B0604020202020204" pitchFamily="34" charset="0"/>
              </a:rPr>
              <a:t>300</a:t>
            </a:r>
            <a:endParaRPr lang="zh-CN" altLang="en-US" sz="1102" dirty="0">
              <a:latin typeface="+mn-ea"/>
              <a:cs typeface="+mn-ea"/>
              <a:sym typeface="Arial" panose="020B0604020202020204" pitchFamily="34" charset="0"/>
            </a:endParaRPr>
          </a:p>
        </p:txBody>
      </p:sp>
      <p:sp>
        <p:nvSpPr>
          <p:cNvPr id="10" name="TextBox 19">
            <a:extLst>
              <a:ext uri="{FF2B5EF4-FFF2-40B4-BE49-F238E27FC236}">
                <a16:creationId xmlns:a16="http://schemas.microsoft.com/office/drawing/2014/main" id="{82FEFDEC-011C-BF47-9A88-D1D2C094E148}"/>
              </a:ext>
            </a:extLst>
          </p:cNvPr>
          <p:cNvSpPr txBox="1"/>
          <p:nvPr/>
        </p:nvSpPr>
        <p:spPr>
          <a:xfrm>
            <a:off x="1092921" y="3757465"/>
            <a:ext cx="264592" cy="169598"/>
          </a:xfrm>
          <a:prstGeom prst="rect">
            <a:avLst/>
          </a:prstGeom>
          <a:noFill/>
        </p:spPr>
        <p:txBody>
          <a:bodyPr wrap="square" lIns="0" tIns="0" rIns="0" bIns="0" rtlCol="0">
            <a:spAutoFit/>
          </a:bodyPr>
          <a:lstStyle/>
          <a:p>
            <a:pPr algn="just"/>
            <a:r>
              <a:rPr lang="en-US" altLang="zh-CN" sz="1102" dirty="0">
                <a:latin typeface="+mn-ea"/>
                <a:cs typeface="+mn-ea"/>
                <a:sym typeface="Arial" panose="020B0604020202020204" pitchFamily="34" charset="0"/>
              </a:rPr>
              <a:t>400</a:t>
            </a:r>
            <a:endParaRPr lang="zh-CN" altLang="en-US" sz="1102" dirty="0">
              <a:latin typeface="+mn-ea"/>
              <a:cs typeface="+mn-ea"/>
              <a:sym typeface="Arial" panose="020B0604020202020204" pitchFamily="34" charset="0"/>
            </a:endParaRPr>
          </a:p>
        </p:txBody>
      </p:sp>
      <p:sp>
        <p:nvSpPr>
          <p:cNvPr id="11" name="TextBox 20">
            <a:extLst>
              <a:ext uri="{FF2B5EF4-FFF2-40B4-BE49-F238E27FC236}">
                <a16:creationId xmlns:a16="http://schemas.microsoft.com/office/drawing/2014/main" id="{18EE6229-7C9D-F84D-852A-27BEDB7F83D1}"/>
              </a:ext>
            </a:extLst>
          </p:cNvPr>
          <p:cNvSpPr txBox="1"/>
          <p:nvPr/>
        </p:nvSpPr>
        <p:spPr>
          <a:xfrm>
            <a:off x="1092921" y="3305455"/>
            <a:ext cx="264592" cy="169598"/>
          </a:xfrm>
          <a:prstGeom prst="rect">
            <a:avLst/>
          </a:prstGeom>
          <a:noFill/>
        </p:spPr>
        <p:txBody>
          <a:bodyPr wrap="square" lIns="0" tIns="0" rIns="0" bIns="0" rtlCol="0">
            <a:spAutoFit/>
          </a:bodyPr>
          <a:lstStyle/>
          <a:p>
            <a:pPr algn="just"/>
            <a:r>
              <a:rPr lang="en-US" altLang="zh-CN" sz="1102" dirty="0">
                <a:latin typeface="+mn-ea"/>
                <a:cs typeface="+mn-ea"/>
                <a:sym typeface="Arial" panose="020B0604020202020204" pitchFamily="34" charset="0"/>
              </a:rPr>
              <a:t>500</a:t>
            </a:r>
            <a:endParaRPr lang="zh-CN" altLang="en-US" sz="1102" dirty="0">
              <a:latin typeface="+mn-ea"/>
              <a:cs typeface="+mn-ea"/>
              <a:sym typeface="Arial" panose="020B0604020202020204" pitchFamily="34" charset="0"/>
            </a:endParaRPr>
          </a:p>
        </p:txBody>
      </p:sp>
      <p:sp>
        <p:nvSpPr>
          <p:cNvPr id="12" name="TextBox 21">
            <a:extLst>
              <a:ext uri="{FF2B5EF4-FFF2-40B4-BE49-F238E27FC236}">
                <a16:creationId xmlns:a16="http://schemas.microsoft.com/office/drawing/2014/main" id="{A6A2D69A-F142-BF48-907F-80C4280A5672}"/>
              </a:ext>
            </a:extLst>
          </p:cNvPr>
          <p:cNvSpPr txBox="1"/>
          <p:nvPr/>
        </p:nvSpPr>
        <p:spPr>
          <a:xfrm>
            <a:off x="1092921" y="2853444"/>
            <a:ext cx="264592" cy="169598"/>
          </a:xfrm>
          <a:prstGeom prst="rect">
            <a:avLst/>
          </a:prstGeom>
          <a:noFill/>
        </p:spPr>
        <p:txBody>
          <a:bodyPr wrap="square" lIns="0" tIns="0" rIns="0" bIns="0" rtlCol="0">
            <a:spAutoFit/>
          </a:bodyPr>
          <a:lstStyle/>
          <a:p>
            <a:pPr algn="just"/>
            <a:r>
              <a:rPr lang="en-US" altLang="zh-CN" sz="1102" dirty="0">
                <a:latin typeface="+mn-ea"/>
                <a:cs typeface="+mn-ea"/>
                <a:sym typeface="Arial" panose="020B0604020202020204" pitchFamily="34" charset="0"/>
              </a:rPr>
              <a:t>600</a:t>
            </a:r>
            <a:endParaRPr lang="zh-CN" altLang="en-US" sz="1102" dirty="0">
              <a:latin typeface="+mn-ea"/>
              <a:cs typeface="+mn-ea"/>
              <a:sym typeface="Arial" panose="020B0604020202020204" pitchFamily="34" charset="0"/>
            </a:endParaRPr>
          </a:p>
        </p:txBody>
      </p:sp>
      <p:sp>
        <p:nvSpPr>
          <p:cNvPr id="13" name="TextBox 22">
            <a:extLst>
              <a:ext uri="{FF2B5EF4-FFF2-40B4-BE49-F238E27FC236}">
                <a16:creationId xmlns:a16="http://schemas.microsoft.com/office/drawing/2014/main" id="{121B909D-31E7-E442-98FA-9EA3F0B9D8E0}"/>
              </a:ext>
            </a:extLst>
          </p:cNvPr>
          <p:cNvSpPr txBox="1"/>
          <p:nvPr/>
        </p:nvSpPr>
        <p:spPr>
          <a:xfrm>
            <a:off x="1092921" y="2393785"/>
            <a:ext cx="264592" cy="169598"/>
          </a:xfrm>
          <a:prstGeom prst="rect">
            <a:avLst/>
          </a:prstGeom>
          <a:noFill/>
        </p:spPr>
        <p:txBody>
          <a:bodyPr wrap="square" lIns="0" tIns="0" rIns="0" bIns="0" rtlCol="0">
            <a:spAutoFit/>
          </a:bodyPr>
          <a:lstStyle/>
          <a:p>
            <a:pPr algn="just"/>
            <a:r>
              <a:rPr lang="en-US" altLang="zh-CN" sz="1102" dirty="0">
                <a:latin typeface="+mn-ea"/>
                <a:cs typeface="+mn-ea"/>
                <a:sym typeface="Arial" panose="020B0604020202020204" pitchFamily="34" charset="0"/>
              </a:rPr>
              <a:t>700</a:t>
            </a:r>
            <a:endParaRPr lang="zh-CN" altLang="en-US" sz="1102" dirty="0">
              <a:latin typeface="+mn-ea"/>
              <a:cs typeface="+mn-ea"/>
              <a:sym typeface="Arial" panose="020B0604020202020204" pitchFamily="34" charset="0"/>
            </a:endParaRPr>
          </a:p>
        </p:txBody>
      </p:sp>
      <p:grpSp>
        <p:nvGrpSpPr>
          <p:cNvPr id="14" name="组合 13">
            <a:extLst>
              <a:ext uri="{FF2B5EF4-FFF2-40B4-BE49-F238E27FC236}">
                <a16:creationId xmlns:a16="http://schemas.microsoft.com/office/drawing/2014/main" id="{3DC19416-6B44-7D45-93E0-62F578C2F7C2}"/>
              </a:ext>
            </a:extLst>
          </p:cNvPr>
          <p:cNvGrpSpPr/>
          <p:nvPr/>
        </p:nvGrpSpPr>
        <p:grpSpPr>
          <a:xfrm>
            <a:off x="1445714" y="2034246"/>
            <a:ext cx="5468232" cy="3616089"/>
            <a:chOff x="1126939" y="1350372"/>
            <a:chExt cx="4464496" cy="2952328"/>
          </a:xfrm>
        </p:grpSpPr>
        <p:cxnSp>
          <p:nvCxnSpPr>
            <p:cNvPr id="15" name="直接连接符 3">
              <a:extLst>
                <a:ext uri="{FF2B5EF4-FFF2-40B4-BE49-F238E27FC236}">
                  <a16:creationId xmlns:a16="http://schemas.microsoft.com/office/drawing/2014/main" id="{B94B3333-9CFB-8F45-A2CE-2308D8CE106A}"/>
                </a:ext>
              </a:extLst>
            </p:cNvPr>
            <p:cNvCxnSpPr/>
            <p:nvPr/>
          </p:nvCxnSpPr>
          <p:spPr>
            <a:xfrm>
              <a:off x="1126939" y="4302700"/>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5">
              <a:extLst>
                <a:ext uri="{FF2B5EF4-FFF2-40B4-BE49-F238E27FC236}">
                  <a16:creationId xmlns:a16="http://schemas.microsoft.com/office/drawing/2014/main" id="{8E2A0515-DB1E-1641-AB5B-230D5BEA6005}"/>
                </a:ext>
              </a:extLst>
            </p:cNvPr>
            <p:cNvCxnSpPr/>
            <p:nvPr/>
          </p:nvCxnSpPr>
          <p:spPr>
            <a:xfrm>
              <a:off x="1126939" y="3933659"/>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6">
              <a:extLst>
                <a:ext uri="{FF2B5EF4-FFF2-40B4-BE49-F238E27FC236}">
                  <a16:creationId xmlns:a16="http://schemas.microsoft.com/office/drawing/2014/main" id="{955ECAC1-1E0B-8146-9DC2-0ADAE257F575}"/>
                </a:ext>
              </a:extLst>
            </p:cNvPr>
            <p:cNvCxnSpPr/>
            <p:nvPr/>
          </p:nvCxnSpPr>
          <p:spPr>
            <a:xfrm>
              <a:off x="1126939" y="3564618"/>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7">
              <a:extLst>
                <a:ext uri="{FF2B5EF4-FFF2-40B4-BE49-F238E27FC236}">
                  <a16:creationId xmlns:a16="http://schemas.microsoft.com/office/drawing/2014/main" id="{074A4246-57C0-804D-AFA6-695A52E283B6}"/>
                </a:ext>
              </a:extLst>
            </p:cNvPr>
            <p:cNvCxnSpPr/>
            <p:nvPr/>
          </p:nvCxnSpPr>
          <p:spPr>
            <a:xfrm>
              <a:off x="1126939" y="3195577"/>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8">
              <a:extLst>
                <a:ext uri="{FF2B5EF4-FFF2-40B4-BE49-F238E27FC236}">
                  <a16:creationId xmlns:a16="http://schemas.microsoft.com/office/drawing/2014/main" id="{DF17BC58-2271-984C-AFAB-9542C8C39073}"/>
                </a:ext>
              </a:extLst>
            </p:cNvPr>
            <p:cNvCxnSpPr/>
            <p:nvPr/>
          </p:nvCxnSpPr>
          <p:spPr>
            <a:xfrm>
              <a:off x="1126939" y="2826536"/>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9">
              <a:extLst>
                <a:ext uri="{FF2B5EF4-FFF2-40B4-BE49-F238E27FC236}">
                  <a16:creationId xmlns:a16="http://schemas.microsoft.com/office/drawing/2014/main" id="{25D3BA7A-0919-D34E-9F9D-A279A2728E3A}"/>
                </a:ext>
              </a:extLst>
            </p:cNvPr>
            <p:cNvCxnSpPr/>
            <p:nvPr/>
          </p:nvCxnSpPr>
          <p:spPr>
            <a:xfrm>
              <a:off x="1126939" y="2457495"/>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10">
              <a:extLst>
                <a:ext uri="{FF2B5EF4-FFF2-40B4-BE49-F238E27FC236}">
                  <a16:creationId xmlns:a16="http://schemas.microsoft.com/office/drawing/2014/main" id="{29827683-CC77-9B42-8997-1E4D94277718}"/>
                </a:ext>
              </a:extLst>
            </p:cNvPr>
            <p:cNvCxnSpPr/>
            <p:nvPr/>
          </p:nvCxnSpPr>
          <p:spPr>
            <a:xfrm>
              <a:off x="1126939" y="2088454"/>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11">
              <a:extLst>
                <a:ext uri="{FF2B5EF4-FFF2-40B4-BE49-F238E27FC236}">
                  <a16:creationId xmlns:a16="http://schemas.microsoft.com/office/drawing/2014/main" id="{08AC3A14-E4F3-DC47-92CF-7A2C49259EBA}"/>
                </a:ext>
              </a:extLst>
            </p:cNvPr>
            <p:cNvCxnSpPr/>
            <p:nvPr/>
          </p:nvCxnSpPr>
          <p:spPr>
            <a:xfrm>
              <a:off x="1126939" y="1719413"/>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3">
              <a:extLst>
                <a:ext uri="{FF2B5EF4-FFF2-40B4-BE49-F238E27FC236}">
                  <a16:creationId xmlns:a16="http://schemas.microsoft.com/office/drawing/2014/main" id="{9E3D9E7F-CB09-CA4F-9707-346B8625E8F0}"/>
                </a:ext>
              </a:extLst>
            </p:cNvPr>
            <p:cNvCxnSpPr/>
            <p:nvPr/>
          </p:nvCxnSpPr>
          <p:spPr>
            <a:xfrm>
              <a:off x="1126939" y="1350372"/>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4" name="TextBox 24">
            <a:extLst>
              <a:ext uri="{FF2B5EF4-FFF2-40B4-BE49-F238E27FC236}">
                <a16:creationId xmlns:a16="http://schemas.microsoft.com/office/drawing/2014/main" id="{129BFB17-CCE1-3A42-BF2A-C802D3425944}"/>
              </a:ext>
            </a:extLst>
          </p:cNvPr>
          <p:cNvSpPr txBox="1"/>
          <p:nvPr/>
        </p:nvSpPr>
        <p:spPr>
          <a:xfrm>
            <a:off x="1092921" y="1949422"/>
            <a:ext cx="264592" cy="169598"/>
          </a:xfrm>
          <a:prstGeom prst="rect">
            <a:avLst/>
          </a:prstGeom>
          <a:noFill/>
        </p:spPr>
        <p:txBody>
          <a:bodyPr wrap="square" lIns="0" tIns="0" rIns="0" bIns="0" rtlCol="0">
            <a:spAutoFit/>
          </a:bodyPr>
          <a:lstStyle/>
          <a:p>
            <a:pPr algn="just"/>
            <a:r>
              <a:rPr lang="en-US" altLang="zh-CN" sz="1102" dirty="0">
                <a:latin typeface="+mn-ea"/>
                <a:cs typeface="+mn-ea"/>
                <a:sym typeface="Arial" panose="020B0604020202020204" pitchFamily="34" charset="0"/>
              </a:rPr>
              <a:t>800</a:t>
            </a:r>
            <a:endParaRPr lang="zh-CN" altLang="en-US" sz="1102" dirty="0">
              <a:latin typeface="+mn-ea"/>
              <a:cs typeface="+mn-ea"/>
              <a:sym typeface="Arial" panose="020B0604020202020204" pitchFamily="34" charset="0"/>
            </a:endParaRPr>
          </a:p>
        </p:txBody>
      </p:sp>
      <p:sp>
        <p:nvSpPr>
          <p:cNvPr id="25" name="TextBox 25">
            <a:extLst>
              <a:ext uri="{FF2B5EF4-FFF2-40B4-BE49-F238E27FC236}">
                <a16:creationId xmlns:a16="http://schemas.microsoft.com/office/drawing/2014/main" id="{38BFFF13-49F9-474C-A168-AE55455F6DB6}"/>
              </a:ext>
            </a:extLst>
          </p:cNvPr>
          <p:cNvSpPr txBox="1"/>
          <p:nvPr/>
        </p:nvSpPr>
        <p:spPr>
          <a:xfrm>
            <a:off x="1092921" y="5565511"/>
            <a:ext cx="264592" cy="169598"/>
          </a:xfrm>
          <a:prstGeom prst="rect">
            <a:avLst/>
          </a:prstGeom>
          <a:noFill/>
        </p:spPr>
        <p:txBody>
          <a:bodyPr wrap="square" lIns="0" tIns="0" rIns="0" bIns="0" rtlCol="0">
            <a:spAutoFit/>
          </a:bodyPr>
          <a:lstStyle/>
          <a:p>
            <a:pPr algn="just"/>
            <a:r>
              <a:rPr lang="en-US" altLang="zh-CN" sz="1102" dirty="0">
                <a:latin typeface="+mn-ea"/>
                <a:cs typeface="+mn-ea"/>
                <a:sym typeface="Arial" panose="020B0604020202020204" pitchFamily="34" charset="0"/>
              </a:rPr>
              <a:t>0</a:t>
            </a:r>
            <a:endParaRPr lang="zh-CN" altLang="en-US" sz="1102" dirty="0">
              <a:latin typeface="+mn-ea"/>
              <a:cs typeface="+mn-ea"/>
              <a:sym typeface="Arial" panose="020B0604020202020204" pitchFamily="34" charset="0"/>
            </a:endParaRPr>
          </a:p>
        </p:txBody>
      </p:sp>
      <p:sp>
        <p:nvSpPr>
          <p:cNvPr id="26" name="矩形 25">
            <a:extLst>
              <a:ext uri="{FF2B5EF4-FFF2-40B4-BE49-F238E27FC236}">
                <a16:creationId xmlns:a16="http://schemas.microsoft.com/office/drawing/2014/main" id="{F721432A-9B57-F341-8B26-1DD2621491A8}"/>
              </a:ext>
            </a:extLst>
          </p:cNvPr>
          <p:cNvSpPr/>
          <p:nvPr/>
        </p:nvSpPr>
        <p:spPr>
          <a:xfrm>
            <a:off x="1868585" y="2938269"/>
            <a:ext cx="586978" cy="2712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mn-ea"/>
              <a:cs typeface="+mn-ea"/>
              <a:sym typeface="Arial" panose="020B0604020202020204" pitchFamily="34" charset="0"/>
            </a:endParaRPr>
          </a:p>
        </p:txBody>
      </p:sp>
      <p:sp>
        <p:nvSpPr>
          <p:cNvPr id="27" name="矩形 26">
            <a:extLst>
              <a:ext uri="{FF2B5EF4-FFF2-40B4-BE49-F238E27FC236}">
                <a16:creationId xmlns:a16="http://schemas.microsoft.com/office/drawing/2014/main" id="{753F782C-E4EE-9849-805A-81778911BD4B}"/>
              </a:ext>
            </a:extLst>
          </p:cNvPr>
          <p:cNvSpPr/>
          <p:nvPr/>
        </p:nvSpPr>
        <p:spPr>
          <a:xfrm>
            <a:off x="1765186" y="3842291"/>
            <a:ext cx="793776" cy="1808047"/>
          </a:xfrm>
          <a:prstGeom prst="rect">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mn-ea"/>
              <a:cs typeface="+mn-ea"/>
              <a:sym typeface="Arial" panose="020B0604020202020204" pitchFamily="34" charset="0"/>
            </a:endParaRPr>
          </a:p>
        </p:txBody>
      </p:sp>
      <p:sp>
        <p:nvSpPr>
          <p:cNvPr id="28" name="矩形 27">
            <a:extLst>
              <a:ext uri="{FF2B5EF4-FFF2-40B4-BE49-F238E27FC236}">
                <a16:creationId xmlns:a16="http://schemas.microsoft.com/office/drawing/2014/main" id="{A9B0C33C-82F2-8947-A4F0-9CB7E2832FAF}"/>
              </a:ext>
            </a:extLst>
          </p:cNvPr>
          <p:cNvSpPr/>
          <p:nvPr/>
        </p:nvSpPr>
        <p:spPr>
          <a:xfrm>
            <a:off x="3216937" y="3842284"/>
            <a:ext cx="586978" cy="18080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mn-ea"/>
              <a:cs typeface="+mn-ea"/>
              <a:sym typeface="Arial" panose="020B0604020202020204" pitchFamily="34" charset="0"/>
            </a:endParaRPr>
          </a:p>
        </p:txBody>
      </p:sp>
      <p:sp>
        <p:nvSpPr>
          <p:cNvPr id="29" name="矩形 28">
            <a:extLst>
              <a:ext uri="{FF2B5EF4-FFF2-40B4-BE49-F238E27FC236}">
                <a16:creationId xmlns:a16="http://schemas.microsoft.com/office/drawing/2014/main" id="{2959D21E-B5E5-3A45-8934-6A12768A4248}"/>
              </a:ext>
            </a:extLst>
          </p:cNvPr>
          <p:cNvSpPr/>
          <p:nvPr/>
        </p:nvSpPr>
        <p:spPr>
          <a:xfrm>
            <a:off x="3113538" y="4379118"/>
            <a:ext cx="793776" cy="1271218"/>
          </a:xfrm>
          <a:prstGeom prst="rect">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mn-ea"/>
              <a:cs typeface="+mn-ea"/>
              <a:sym typeface="Arial" panose="020B0604020202020204" pitchFamily="34" charset="0"/>
            </a:endParaRPr>
          </a:p>
        </p:txBody>
      </p:sp>
      <p:sp>
        <p:nvSpPr>
          <p:cNvPr id="30" name="矩形 29">
            <a:extLst>
              <a:ext uri="{FF2B5EF4-FFF2-40B4-BE49-F238E27FC236}">
                <a16:creationId xmlns:a16="http://schemas.microsoft.com/office/drawing/2014/main" id="{C968D8A6-1496-654D-9B9A-AF84BAE10C5B}"/>
              </a:ext>
            </a:extLst>
          </p:cNvPr>
          <p:cNvSpPr/>
          <p:nvPr/>
        </p:nvSpPr>
        <p:spPr>
          <a:xfrm>
            <a:off x="4577368" y="3390272"/>
            <a:ext cx="586978" cy="226005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mn-ea"/>
              <a:cs typeface="+mn-ea"/>
              <a:sym typeface="Arial" panose="020B0604020202020204" pitchFamily="34" charset="0"/>
            </a:endParaRPr>
          </a:p>
        </p:txBody>
      </p:sp>
      <p:sp>
        <p:nvSpPr>
          <p:cNvPr id="31" name="矩形 30">
            <a:extLst>
              <a:ext uri="{FF2B5EF4-FFF2-40B4-BE49-F238E27FC236}">
                <a16:creationId xmlns:a16="http://schemas.microsoft.com/office/drawing/2014/main" id="{902E1800-E981-F940-90A8-E7983570F7B3}"/>
              </a:ext>
            </a:extLst>
          </p:cNvPr>
          <p:cNvSpPr/>
          <p:nvPr/>
        </p:nvSpPr>
        <p:spPr>
          <a:xfrm>
            <a:off x="4473969" y="4147604"/>
            <a:ext cx="793776" cy="1502734"/>
          </a:xfrm>
          <a:prstGeom prst="rect">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mn-ea"/>
              <a:cs typeface="+mn-ea"/>
              <a:sym typeface="Arial" panose="020B0604020202020204" pitchFamily="34" charset="0"/>
            </a:endParaRPr>
          </a:p>
        </p:txBody>
      </p:sp>
      <p:sp>
        <p:nvSpPr>
          <p:cNvPr id="32" name="矩形 31">
            <a:extLst>
              <a:ext uri="{FF2B5EF4-FFF2-40B4-BE49-F238E27FC236}">
                <a16:creationId xmlns:a16="http://schemas.microsoft.com/office/drawing/2014/main" id="{72E4456B-4FE0-E74E-A04A-B4327A9BEC06}"/>
              </a:ext>
            </a:extLst>
          </p:cNvPr>
          <p:cNvSpPr/>
          <p:nvPr/>
        </p:nvSpPr>
        <p:spPr>
          <a:xfrm>
            <a:off x="5945104" y="2486253"/>
            <a:ext cx="586978" cy="31640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mn-ea"/>
              <a:cs typeface="+mn-ea"/>
              <a:sym typeface="Arial" panose="020B0604020202020204" pitchFamily="34" charset="0"/>
            </a:endParaRPr>
          </a:p>
        </p:txBody>
      </p:sp>
      <p:sp>
        <p:nvSpPr>
          <p:cNvPr id="33" name="矩形 32">
            <a:extLst>
              <a:ext uri="{FF2B5EF4-FFF2-40B4-BE49-F238E27FC236}">
                <a16:creationId xmlns:a16="http://schemas.microsoft.com/office/drawing/2014/main" id="{EB68389F-BEFF-E74A-8B0D-641529112260}"/>
              </a:ext>
            </a:extLst>
          </p:cNvPr>
          <p:cNvSpPr/>
          <p:nvPr/>
        </p:nvSpPr>
        <p:spPr>
          <a:xfrm>
            <a:off x="5841705" y="2736442"/>
            <a:ext cx="793776" cy="2913891"/>
          </a:xfrm>
          <a:prstGeom prst="rect">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mn-ea"/>
              <a:cs typeface="+mn-ea"/>
              <a:sym typeface="Arial" panose="020B0604020202020204" pitchFamily="34" charset="0"/>
            </a:endParaRPr>
          </a:p>
        </p:txBody>
      </p:sp>
      <p:sp>
        <p:nvSpPr>
          <p:cNvPr id="34" name="TextBox 48">
            <a:extLst>
              <a:ext uri="{FF2B5EF4-FFF2-40B4-BE49-F238E27FC236}">
                <a16:creationId xmlns:a16="http://schemas.microsoft.com/office/drawing/2014/main" id="{3DB45782-23A9-764F-86C1-50113BEC2E9A}"/>
              </a:ext>
            </a:extLst>
          </p:cNvPr>
          <p:cNvSpPr txBox="1"/>
          <p:nvPr/>
        </p:nvSpPr>
        <p:spPr>
          <a:xfrm>
            <a:off x="7894651" y="2664931"/>
            <a:ext cx="2522338" cy="377026"/>
          </a:xfrm>
          <a:prstGeom prst="rect">
            <a:avLst/>
          </a:prstGeom>
          <a:noFill/>
        </p:spPr>
        <p:txBody>
          <a:bodyPr wrap="square" lIns="0" tIns="0" rIns="0" bIns="0" rtlCol="0">
            <a:spAutoFit/>
          </a:bodyPr>
          <a:lstStyle/>
          <a:p>
            <a:r>
              <a:rPr lang="zh-CN" altLang="en-US" sz="2450" dirty="0">
                <a:solidFill>
                  <a:schemeClr val="tx1">
                    <a:lumMod val="75000"/>
                    <a:lumOff val="25000"/>
                  </a:schemeClr>
                </a:solidFill>
                <a:latin typeface="+mn-ea"/>
                <a:cs typeface="+mn-ea"/>
                <a:sym typeface="Arial" panose="020B0604020202020204" pitchFamily="34" charset="0"/>
              </a:rPr>
              <a:t>点击输入标题文本</a:t>
            </a:r>
          </a:p>
        </p:txBody>
      </p:sp>
      <p:sp>
        <p:nvSpPr>
          <p:cNvPr id="35" name="TextBox 49">
            <a:extLst>
              <a:ext uri="{FF2B5EF4-FFF2-40B4-BE49-F238E27FC236}">
                <a16:creationId xmlns:a16="http://schemas.microsoft.com/office/drawing/2014/main" id="{1014B31C-9409-894C-9730-2716D7157F13}"/>
              </a:ext>
            </a:extLst>
          </p:cNvPr>
          <p:cNvSpPr txBox="1"/>
          <p:nvPr/>
        </p:nvSpPr>
        <p:spPr>
          <a:xfrm>
            <a:off x="7508278" y="4147807"/>
            <a:ext cx="4512552" cy="830997"/>
          </a:xfrm>
          <a:prstGeom prst="rect">
            <a:avLst/>
          </a:prstGeom>
          <a:noFill/>
        </p:spPr>
        <p:txBody>
          <a:bodyPr wrap="square" lIns="0" tIns="0" rIns="0" bIns="0" rtlCol="0">
            <a:spAutoFit/>
          </a:bodyPr>
          <a:lstStyle/>
          <a:p>
            <a:r>
              <a:rPr lang="en-US" altLang="zh-CN" sz="5400" dirty="0">
                <a:solidFill>
                  <a:srgbClr val="A63031"/>
                </a:solidFill>
                <a:latin typeface="+mj-lt"/>
                <a:cs typeface="+mn-ea"/>
                <a:sym typeface="Arial" panose="020B0604020202020204" pitchFamily="34" charset="0"/>
              </a:rPr>
              <a:t>12.648.258</a:t>
            </a:r>
            <a:endParaRPr lang="zh-CN" altLang="en-US" sz="5400" dirty="0">
              <a:solidFill>
                <a:srgbClr val="A63031"/>
              </a:solidFill>
              <a:latin typeface="+mj-lt"/>
              <a:cs typeface="+mn-ea"/>
              <a:sym typeface="Arial" panose="020B0604020202020204" pitchFamily="34" charset="0"/>
            </a:endParaRPr>
          </a:p>
        </p:txBody>
      </p:sp>
      <p:sp>
        <p:nvSpPr>
          <p:cNvPr id="36" name="TextBox 51">
            <a:extLst>
              <a:ext uri="{FF2B5EF4-FFF2-40B4-BE49-F238E27FC236}">
                <a16:creationId xmlns:a16="http://schemas.microsoft.com/office/drawing/2014/main" id="{3714DB28-E8A3-AA43-AE06-9E038C8D415E}"/>
              </a:ext>
            </a:extLst>
          </p:cNvPr>
          <p:cNvSpPr txBox="1"/>
          <p:nvPr/>
        </p:nvSpPr>
        <p:spPr>
          <a:xfrm>
            <a:off x="7531361" y="3795104"/>
            <a:ext cx="1763946" cy="263918"/>
          </a:xfrm>
          <a:prstGeom prst="rect">
            <a:avLst/>
          </a:prstGeom>
          <a:noFill/>
        </p:spPr>
        <p:txBody>
          <a:bodyPr wrap="square" lIns="0" tIns="0" rIns="0" bIns="0" rtlCol="0">
            <a:spAutoFit/>
          </a:bodyPr>
          <a:lstStyle/>
          <a:p>
            <a:r>
              <a:rPr lang="zh-CN" altLang="en-US" sz="1715" b="1" dirty="0">
                <a:solidFill>
                  <a:srgbClr val="A63031"/>
                </a:solidFill>
                <a:latin typeface="+mn-ea"/>
                <a:cs typeface="+mn-ea"/>
                <a:sym typeface="Arial" panose="020B0604020202020204" pitchFamily="34" charset="0"/>
              </a:rPr>
              <a:t>全年总额：</a:t>
            </a:r>
          </a:p>
        </p:txBody>
      </p:sp>
      <p:sp>
        <p:nvSpPr>
          <p:cNvPr id="37" name="椭圆 36">
            <a:extLst>
              <a:ext uri="{FF2B5EF4-FFF2-40B4-BE49-F238E27FC236}">
                <a16:creationId xmlns:a16="http://schemas.microsoft.com/office/drawing/2014/main" id="{EAEF7703-FF04-DA46-8107-596A90E3B84D}"/>
              </a:ext>
            </a:extLst>
          </p:cNvPr>
          <p:cNvSpPr/>
          <p:nvPr/>
        </p:nvSpPr>
        <p:spPr>
          <a:xfrm>
            <a:off x="7520457" y="5600620"/>
            <a:ext cx="222384" cy="22238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mn-ea"/>
              <a:cs typeface="+mn-ea"/>
              <a:sym typeface="Arial" panose="020B0604020202020204" pitchFamily="34" charset="0"/>
            </a:endParaRPr>
          </a:p>
        </p:txBody>
      </p:sp>
      <p:sp>
        <p:nvSpPr>
          <p:cNvPr id="38" name="椭圆 37">
            <a:extLst>
              <a:ext uri="{FF2B5EF4-FFF2-40B4-BE49-F238E27FC236}">
                <a16:creationId xmlns:a16="http://schemas.microsoft.com/office/drawing/2014/main" id="{45FAC207-661A-394F-A866-524671B070A7}"/>
              </a:ext>
            </a:extLst>
          </p:cNvPr>
          <p:cNvSpPr/>
          <p:nvPr/>
        </p:nvSpPr>
        <p:spPr>
          <a:xfrm>
            <a:off x="7520457" y="5174226"/>
            <a:ext cx="222384" cy="222384"/>
          </a:xfrm>
          <a:prstGeom prst="ellipse">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solidFill>
                <a:srgbClr val="017ED3"/>
              </a:solidFill>
              <a:latin typeface="+mn-ea"/>
              <a:cs typeface="+mn-ea"/>
              <a:sym typeface="Arial" panose="020B0604020202020204" pitchFamily="34" charset="0"/>
            </a:endParaRPr>
          </a:p>
        </p:txBody>
      </p:sp>
      <p:sp>
        <p:nvSpPr>
          <p:cNvPr id="39" name="TextBox 54">
            <a:extLst>
              <a:ext uri="{FF2B5EF4-FFF2-40B4-BE49-F238E27FC236}">
                <a16:creationId xmlns:a16="http://schemas.microsoft.com/office/drawing/2014/main" id="{16E6ABC4-43E9-2B4A-A157-8287C6E132C8}"/>
              </a:ext>
            </a:extLst>
          </p:cNvPr>
          <p:cNvSpPr txBox="1"/>
          <p:nvPr/>
        </p:nvSpPr>
        <p:spPr>
          <a:xfrm>
            <a:off x="7894650" y="5579515"/>
            <a:ext cx="1096941" cy="263918"/>
          </a:xfrm>
          <a:prstGeom prst="rect">
            <a:avLst/>
          </a:prstGeom>
          <a:noFill/>
        </p:spPr>
        <p:txBody>
          <a:bodyPr wrap="square" lIns="0" tIns="0" rIns="0" bIns="0" rtlCol="0">
            <a:spAutoFit/>
          </a:bodyPr>
          <a:lstStyle/>
          <a:p>
            <a:r>
              <a:rPr lang="zh-CN" altLang="en-US" sz="1715" b="1" dirty="0">
                <a:solidFill>
                  <a:schemeClr val="tx2"/>
                </a:solidFill>
                <a:latin typeface="+mn-ea"/>
                <a:cs typeface="+mn-ea"/>
                <a:sym typeface="Arial" panose="020B0604020202020204" pitchFamily="34" charset="0"/>
              </a:rPr>
              <a:t>输入数据</a:t>
            </a:r>
          </a:p>
        </p:txBody>
      </p:sp>
      <p:sp>
        <p:nvSpPr>
          <p:cNvPr id="40" name="TextBox 55">
            <a:extLst>
              <a:ext uri="{FF2B5EF4-FFF2-40B4-BE49-F238E27FC236}">
                <a16:creationId xmlns:a16="http://schemas.microsoft.com/office/drawing/2014/main" id="{6126384D-1A51-7F47-9E44-F62AB5F393AA}"/>
              </a:ext>
            </a:extLst>
          </p:cNvPr>
          <p:cNvSpPr txBox="1"/>
          <p:nvPr/>
        </p:nvSpPr>
        <p:spPr>
          <a:xfrm>
            <a:off x="7894650" y="5151138"/>
            <a:ext cx="1096941" cy="263918"/>
          </a:xfrm>
          <a:prstGeom prst="rect">
            <a:avLst/>
          </a:prstGeom>
          <a:noFill/>
        </p:spPr>
        <p:txBody>
          <a:bodyPr wrap="square" lIns="0" tIns="0" rIns="0" bIns="0" rtlCol="0">
            <a:spAutoFit/>
          </a:bodyPr>
          <a:lstStyle/>
          <a:p>
            <a:r>
              <a:rPr lang="zh-CN" altLang="en-US" sz="1715" b="1" dirty="0">
                <a:solidFill>
                  <a:srgbClr val="A63031"/>
                </a:solidFill>
                <a:latin typeface="+mn-ea"/>
                <a:cs typeface="+mn-ea"/>
                <a:sym typeface="Arial" panose="020B0604020202020204" pitchFamily="34" charset="0"/>
              </a:rPr>
              <a:t>输入数据</a:t>
            </a:r>
          </a:p>
        </p:txBody>
      </p:sp>
      <p:sp>
        <p:nvSpPr>
          <p:cNvPr id="41" name="TextBox 9">
            <a:extLst>
              <a:ext uri="{FF2B5EF4-FFF2-40B4-BE49-F238E27FC236}">
                <a16:creationId xmlns:a16="http://schemas.microsoft.com/office/drawing/2014/main" id="{99EA0433-52C4-EF42-8665-E7CC3CF83F0E}"/>
              </a:ext>
            </a:extLst>
          </p:cNvPr>
          <p:cNvSpPr txBox="1">
            <a:spLocks noChangeArrowheads="1"/>
          </p:cNvSpPr>
          <p:nvPr/>
        </p:nvSpPr>
        <p:spPr bwMode="auto">
          <a:xfrm>
            <a:off x="1722540" y="2437675"/>
            <a:ext cx="95859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3200" b="1" dirty="0">
                <a:solidFill>
                  <a:srgbClr val="A63031"/>
                </a:solidFill>
                <a:latin typeface="+mj-lt"/>
                <a:ea typeface="+mn-ea"/>
                <a:cs typeface="+mn-ea"/>
                <a:sym typeface="Arial" panose="020B0604020202020204" pitchFamily="34" charset="0"/>
              </a:rPr>
              <a:t>53%</a:t>
            </a:r>
            <a:endParaRPr lang="zh-CN" altLang="en-US" sz="3200" b="1" dirty="0">
              <a:solidFill>
                <a:srgbClr val="A63031"/>
              </a:solidFill>
              <a:latin typeface="+mj-lt"/>
              <a:ea typeface="+mn-ea"/>
              <a:cs typeface="+mn-ea"/>
              <a:sym typeface="Arial" panose="020B0604020202020204" pitchFamily="34" charset="0"/>
            </a:endParaRPr>
          </a:p>
        </p:txBody>
      </p:sp>
      <p:sp>
        <p:nvSpPr>
          <p:cNvPr id="42" name="TextBox 9">
            <a:extLst>
              <a:ext uri="{FF2B5EF4-FFF2-40B4-BE49-F238E27FC236}">
                <a16:creationId xmlns:a16="http://schemas.microsoft.com/office/drawing/2014/main" id="{9BCF9719-149D-F94A-B183-DE366B82FBEB}"/>
              </a:ext>
            </a:extLst>
          </p:cNvPr>
          <p:cNvSpPr txBox="1">
            <a:spLocks noChangeArrowheads="1"/>
          </p:cNvSpPr>
          <p:nvPr/>
        </p:nvSpPr>
        <p:spPr bwMode="auto">
          <a:xfrm>
            <a:off x="3070892" y="3317031"/>
            <a:ext cx="95859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3200" b="1" dirty="0">
                <a:solidFill>
                  <a:srgbClr val="A63031"/>
                </a:solidFill>
                <a:latin typeface="+mj-lt"/>
                <a:ea typeface="+mn-ea"/>
                <a:cs typeface="+mn-ea"/>
                <a:sym typeface="Arial" panose="020B0604020202020204" pitchFamily="34" charset="0"/>
              </a:rPr>
              <a:t>72%</a:t>
            </a:r>
            <a:endParaRPr lang="zh-CN" altLang="en-US" sz="3200" b="1" dirty="0">
              <a:solidFill>
                <a:srgbClr val="A63031"/>
              </a:solidFill>
              <a:latin typeface="+mj-lt"/>
              <a:ea typeface="+mn-ea"/>
              <a:cs typeface="+mn-ea"/>
              <a:sym typeface="Arial" panose="020B0604020202020204" pitchFamily="34" charset="0"/>
            </a:endParaRPr>
          </a:p>
        </p:txBody>
      </p:sp>
      <p:sp>
        <p:nvSpPr>
          <p:cNvPr id="43" name="TextBox 9">
            <a:extLst>
              <a:ext uri="{FF2B5EF4-FFF2-40B4-BE49-F238E27FC236}">
                <a16:creationId xmlns:a16="http://schemas.microsoft.com/office/drawing/2014/main" id="{2BEAADFE-7E17-C54D-B274-FE00BC9F82F8}"/>
              </a:ext>
            </a:extLst>
          </p:cNvPr>
          <p:cNvSpPr txBox="1">
            <a:spLocks noChangeArrowheads="1"/>
          </p:cNvSpPr>
          <p:nvPr/>
        </p:nvSpPr>
        <p:spPr bwMode="auto">
          <a:xfrm>
            <a:off x="4431322" y="2882258"/>
            <a:ext cx="95859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3200" b="1" dirty="0">
                <a:solidFill>
                  <a:srgbClr val="A63031"/>
                </a:solidFill>
                <a:latin typeface="+mj-lt"/>
                <a:ea typeface="+mn-ea"/>
                <a:cs typeface="+mn-ea"/>
                <a:sym typeface="Arial" panose="020B0604020202020204" pitchFamily="34" charset="0"/>
              </a:rPr>
              <a:t>60%</a:t>
            </a:r>
            <a:endParaRPr lang="zh-CN" altLang="en-US" sz="3200" b="1" dirty="0">
              <a:solidFill>
                <a:srgbClr val="A63031"/>
              </a:solidFill>
              <a:latin typeface="+mj-lt"/>
              <a:ea typeface="+mn-ea"/>
              <a:cs typeface="+mn-ea"/>
              <a:sym typeface="Arial" panose="020B0604020202020204" pitchFamily="34" charset="0"/>
            </a:endParaRPr>
          </a:p>
        </p:txBody>
      </p:sp>
      <p:sp>
        <p:nvSpPr>
          <p:cNvPr id="44" name="TextBox 9">
            <a:extLst>
              <a:ext uri="{FF2B5EF4-FFF2-40B4-BE49-F238E27FC236}">
                <a16:creationId xmlns:a16="http://schemas.microsoft.com/office/drawing/2014/main" id="{B8668A61-FB06-B041-9F22-0B0F19A1EB72}"/>
              </a:ext>
            </a:extLst>
          </p:cNvPr>
          <p:cNvSpPr txBox="1">
            <a:spLocks noChangeArrowheads="1"/>
          </p:cNvSpPr>
          <p:nvPr/>
        </p:nvSpPr>
        <p:spPr bwMode="auto">
          <a:xfrm>
            <a:off x="5799060" y="1948987"/>
            <a:ext cx="95859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3200" b="1" dirty="0">
                <a:solidFill>
                  <a:srgbClr val="A63031"/>
                </a:solidFill>
                <a:latin typeface="+mj-lt"/>
                <a:ea typeface="+mn-ea"/>
                <a:cs typeface="+mn-ea"/>
                <a:sym typeface="Arial" panose="020B0604020202020204" pitchFamily="34" charset="0"/>
              </a:rPr>
              <a:t>90%</a:t>
            </a:r>
            <a:endParaRPr lang="zh-CN" altLang="en-US" sz="3200" b="1" dirty="0">
              <a:solidFill>
                <a:srgbClr val="A63031"/>
              </a:solidFill>
              <a:latin typeface="+mj-lt"/>
              <a:ea typeface="+mn-ea"/>
              <a:cs typeface="+mn-ea"/>
              <a:sym typeface="Arial" panose="020B0604020202020204" pitchFamily="34" charset="0"/>
            </a:endParaRPr>
          </a:p>
        </p:txBody>
      </p:sp>
      <p:pic>
        <p:nvPicPr>
          <p:cNvPr id="45" name="图片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5940" y="98877"/>
            <a:ext cx="1191319" cy="1186665"/>
          </a:xfrm>
          <a:prstGeom prst="rect">
            <a:avLst/>
          </a:prstGeom>
        </p:spPr>
      </p:pic>
    </p:spTree>
    <p:extLst>
      <p:ext uri="{BB962C8B-B14F-4D97-AF65-F5344CB8AC3E}">
        <p14:creationId xmlns:p14="http://schemas.microsoft.com/office/powerpoint/2010/main" val="213823751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1E06C689-0911-A04A-A420-A07D3CDB2FB1}"/>
              </a:ext>
            </a:extLst>
          </p:cNvPr>
          <p:cNvSpPr/>
          <p:nvPr/>
        </p:nvSpPr>
        <p:spPr>
          <a:xfrm flipV="1">
            <a:off x="-1" y="-1"/>
            <a:ext cx="6703210" cy="4279035"/>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a:extLst>
              <a:ext uri="{FF2B5EF4-FFF2-40B4-BE49-F238E27FC236}">
                <a16:creationId xmlns:a16="http://schemas.microsoft.com/office/drawing/2014/main" id="{744D816C-4CAA-D549-96A5-450FCAA95C27}"/>
              </a:ext>
            </a:extLst>
          </p:cNvPr>
          <p:cNvSpPr/>
          <p:nvPr/>
        </p:nvSpPr>
        <p:spPr>
          <a:xfrm flipH="1">
            <a:off x="8737599" y="4652862"/>
            <a:ext cx="3454401" cy="2205138"/>
          </a:xfrm>
          <a:prstGeom prst="rtTriangle">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六边形 3">
            <a:extLst>
              <a:ext uri="{FF2B5EF4-FFF2-40B4-BE49-F238E27FC236}">
                <a16:creationId xmlns:a16="http://schemas.microsoft.com/office/drawing/2014/main" id="{C288FFEF-12E5-6544-BDA1-193D66D0C1CF}"/>
              </a:ext>
            </a:extLst>
          </p:cNvPr>
          <p:cNvSpPr/>
          <p:nvPr/>
        </p:nvSpPr>
        <p:spPr>
          <a:xfrm rot="5400000">
            <a:off x="1356002" y="1852965"/>
            <a:ext cx="2035962" cy="1755140"/>
          </a:xfrm>
          <a:prstGeom prst="hexagon">
            <a:avLst/>
          </a:prstGeom>
          <a:solidFill>
            <a:srgbClr val="A6303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D3997413-14BD-834A-B92C-A18092E030FA}"/>
              </a:ext>
            </a:extLst>
          </p:cNvPr>
          <p:cNvSpPr txBox="1"/>
          <p:nvPr/>
        </p:nvSpPr>
        <p:spPr>
          <a:xfrm>
            <a:off x="1730589" y="1913214"/>
            <a:ext cx="1326004" cy="1323439"/>
          </a:xfrm>
          <a:prstGeom prst="rect">
            <a:avLst/>
          </a:prstGeom>
          <a:noFill/>
        </p:spPr>
        <p:txBody>
          <a:bodyPr wrap="none" rtlCol="0">
            <a:spAutoFit/>
          </a:bodyPr>
          <a:lstStyle/>
          <a:p>
            <a:r>
              <a:rPr kumimoji="1" lang="en-US" altLang="zh-CN" sz="8000">
                <a:solidFill>
                  <a:schemeClr val="bg1"/>
                </a:solidFill>
              </a:rPr>
              <a:t>04</a:t>
            </a:r>
            <a:endParaRPr kumimoji="1" lang="zh-CN" altLang="en-US" sz="8000">
              <a:solidFill>
                <a:schemeClr val="bg1"/>
              </a:solidFill>
            </a:endParaRPr>
          </a:p>
        </p:txBody>
      </p:sp>
      <p:sp>
        <p:nvSpPr>
          <p:cNvPr id="6" name="文本框 5">
            <a:extLst>
              <a:ext uri="{FF2B5EF4-FFF2-40B4-BE49-F238E27FC236}">
                <a16:creationId xmlns:a16="http://schemas.microsoft.com/office/drawing/2014/main" id="{8BB1CD67-4AD5-A545-ADAD-C3972B183018}"/>
              </a:ext>
            </a:extLst>
          </p:cNvPr>
          <p:cNvSpPr txBox="1"/>
          <p:nvPr/>
        </p:nvSpPr>
        <p:spPr>
          <a:xfrm>
            <a:off x="1730589" y="3005076"/>
            <a:ext cx="1177711" cy="307777"/>
          </a:xfrm>
          <a:prstGeom prst="rect">
            <a:avLst/>
          </a:prstGeom>
          <a:noFill/>
        </p:spPr>
        <p:txBody>
          <a:bodyPr wrap="square" rtlCol="0">
            <a:spAutoFit/>
          </a:bodyPr>
          <a:lstStyle/>
          <a:p>
            <a:pPr algn="dist"/>
            <a:r>
              <a:rPr kumimoji="1" lang="en-US" altLang="zh-CN" sz="1400">
                <a:solidFill>
                  <a:schemeClr val="bg1"/>
                </a:solidFill>
              </a:rPr>
              <a:t>PART</a:t>
            </a:r>
            <a:endParaRPr kumimoji="1" lang="zh-CN" altLang="en-US" sz="1400">
              <a:solidFill>
                <a:schemeClr val="bg1"/>
              </a:solidFill>
            </a:endParaRPr>
          </a:p>
        </p:txBody>
      </p:sp>
      <p:sp>
        <p:nvSpPr>
          <p:cNvPr id="7" name="平行四边形 6">
            <a:extLst>
              <a:ext uri="{FF2B5EF4-FFF2-40B4-BE49-F238E27FC236}">
                <a16:creationId xmlns:a16="http://schemas.microsoft.com/office/drawing/2014/main" id="{759460FF-B23F-4F40-92C3-E5E288A43372}"/>
              </a:ext>
            </a:extLst>
          </p:cNvPr>
          <p:cNvSpPr/>
          <p:nvPr/>
        </p:nvSpPr>
        <p:spPr>
          <a:xfrm>
            <a:off x="228600" y="6388100"/>
            <a:ext cx="1790700" cy="190500"/>
          </a:xfrm>
          <a:prstGeom prst="parallelogram">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5844AA83-E1E1-B542-A47F-83726534FFDA}"/>
              </a:ext>
            </a:extLst>
          </p:cNvPr>
          <p:cNvSpPr txBox="1"/>
          <p:nvPr/>
        </p:nvSpPr>
        <p:spPr>
          <a:xfrm>
            <a:off x="2070100" y="6375400"/>
            <a:ext cx="2679700" cy="253916"/>
          </a:xfrm>
          <a:prstGeom prst="rect">
            <a:avLst/>
          </a:prstGeom>
          <a:noFill/>
        </p:spPr>
        <p:txBody>
          <a:bodyPr wrap="square" rtlCol="0">
            <a:spAutoFit/>
          </a:bodyPr>
          <a:lstStyle/>
          <a:p>
            <a:pPr algn="dist"/>
            <a:r>
              <a:rPr kumimoji="1" lang="en-US" altLang="zh-CN" sz="1050">
                <a:solidFill>
                  <a:srgbClr val="A63031"/>
                </a:solidFill>
              </a:rPr>
              <a:t>HTTP://WWW.588KU.COM/PPT</a:t>
            </a:r>
            <a:endParaRPr kumimoji="1" lang="zh-CN" altLang="en-US" sz="1050">
              <a:solidFill>
                <a:srgbClr val="A63031"/>
              </a:solidFill>
            </a:endParaRPr>
          </a:p>
        </p:txBody>
      </p:sp>
      <p:sp>
        <p:nvSpPr>
          <p:cNvPr id="9" name="文本框 8">
            <a:extLst>
              <a:ext uri="{FF2B5EF4-FFF2-40B4-BE49-F238E27FC236}">
                <a16:creationId xmlns:a16="http://schemas.microsoft.com/office/drawing/2014/main" id="{762F3DFD-37C7-5649-B28C-382F57C78109}"/>
              </a:ext>
            </a:extLst>
          </p:cNvPr>
          <p:cNvSpPr txBox="1"/>
          <p:nvPr/>
        </p:nvSpPr>
        <p:spPr>
          <a:xfrm>
            <a:off x="3942095" y="2035199"/>
            <a:ext cx="6955750" cy="1107996"/>
          </a:xfrm>
          <a:prstGeom prst="rect">
            <a:avLst/>
          </a:prstGeom>
          <a:noFill/>
        </p:spPr>
        <p:txBody>
          <a:bodyPr wrap="none" rtlCol="0">
            <a:spAutoFit/>
          </a:bodyPr>
          <a:lstStyle/>
          <a:p>
            <a:r>
              <a:rPr kumimoji="1" lang="zh-CN" altLang="en-US" sz="6600">
                <a:solidFill>
                  <a:schemeClr val="tx1">
                    <a:lumMod val="75000"/>
                    <a:lumOff val="25000"/>
                  </a:schemeClr>
                </a:solidFill>
                <a:latin typeface="+mj-ea"/>
                <a:ea typeface="+mj-ea"/>
              </a:rPr>
              <a:t>未来发展方向规划</a:t>
            </a:r>
          </a:p>
        </p:txBody>
      </p:sp>
      <p:sp>
        <p:nvSpPr>
          <p:cNvPr id="10" name="文本框 9">
            <a:extLst>
              <a:ext uri="{FF2B5EF4-FFF2-40B4-BE49-F238E27FC236}">
                <a16:creationId xmlns:a16="http://schemas.microsoft.com/office/drawing/2014/main" id="{4E8D06CA-1E32-1E4E-87B9-E7E01F3C15A8}"/>
              </a:ext>
            </a:extLst>
          </p:cNvPr>
          <p:cNvSpPr txBox="1"/>
          <p:nvPr/>
        </p:nvSpPr>
        <p:spPr>
          <a:xfrm>
            <a:off x="3942095" y="3155895"/>
            <a:ext cx="6844853" cy="307777"/>
          </a:xfrm>
          <a:prstGeom prst="rect">
            <a:avLst/>
          </a:prstGeom>
          <a:noFill/>
        </p:spPr>
        <p:txBody>
          <a:bodyPr wrap="square" rtlCol="0">
            <a:spAutoFit/>
          </a:bodyPr>
          <a:lstStyle/>
          <a:p>
            <a:pPr algn="dist"/>
            <a:r>
              <a:rPr kumimoji="1" lang="en" altLang="zh-CN" sz="1400">
                <a:solidFill>
                  <a:schemeClr val="tx1">
                    <a:lumMod val="75000"/>
                    <a:lumOff val="25000"/>
                  </a:schemeClr>
                </a:solidFill>
              </a:rPr>
              <a:t>Future Development Direction Planning</a:t>
            </a:r>
          </a:p>
        </p:txBody>
      </p:sp>
      <p:sp>
        <p:nvSpPr>
          <p:cNvPr id="11" name="TextBox 14">
            <a:extLst>
              <a:ext uri="{FF2B5EF4-FFF2-40B4-BE49-F238E27FC236}">
                <a16:creationId xmlns:a16="http://schemas.microsoft.com/office/drawing/2014/main" id="{9019C3AE-C7BB-9549-8BD9-C2B0E4E9BCED}"/>
              </a:ext>
            </a:extLst>
          </p:cNvPr>
          <p:cNvSpPr txBox="1">
            <a:spLocks noChangeArrowheads="1"/>
          </p:cNvSpPr>
          <p:nvPr/>
        </p:nvSpPr>
        <p:spPr bwMode="auto">
          <a:xfrm>
            <a:off x="3954795" y="3748516"/>
            <a:ext cx="6693778"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200">
                <a:solidFill>
                  <a:schemeClr val="tx1">
                    <a:lumMod val="50000"/>
                    <a:lumOff val="50000"/>
                  </a:schemeClr>
                </a:solidFill>
                <a:latin typeface="+mn-ea"/>
                <a:ea typeface="+mn-ea"/>
              </a:rPr>
              <a:t>在此处添加详细描述文本，尽量与标题文本语言风格相符合，语言描述尽量简洁生动，尽可能概括出段落内容。在此处添加详细描述文本，尽量与标题文本语言风格相符合，语言描述尽量简洁生动，尽可能概括出段落内容。</a:t>
            </a:r>
            <a:endParaRPr lang="en-US" altLang="zh-CN" sz="1200">
              <a:solidFill>
                <a:schemeClr val="tx1">
                  <a:lumMod val="50000"/>
                  <a:lumOff val="50000"/>
                </a:schemeClr>
              </a:solidFill>
              <a:latin typeface="+mn-ea"/>
              <a:ea typeface="+mn-ea"/>
            </a:endParaRPr>
          </a:p>
        </p:txBody>
      </p:sp>
    </p:spTree>
    <p:extLst>
      <p:ext uri="{BB962C8B-B14F-4D97-AF65-F5344CB8AC3E}">
        <p14:creationId xmlns:p14="http://schemas.microsoft.com/office/powerpoint/2010/main" val="324957445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B186CD-3690-6949-B149-075D781B98DE}"/>
              </a:ext>
            </a:extLst>
          </p:cNvPr>
          <p:cNvSpPr txBox="1"/>
          <p:nvPr/>
        </p:nvSpPr>
        <p:spPr>
          <a:xfrm>
            <a:off x="228600" y="292100"/>
            <a:ext cx="2236510" cy="400110"/>
          </a:xfrm>
          <a:prstGeom prst="rect">
            <a:avLst/>
          </a:prstGeom>
          <a:noFill/>
        </p:spPr>
        <p:txBody>
          <a:bodyPr wrap="none" rtlCol="0">
            <a:spAutoFit/>
          </a:bodyPr>
          <a:lstStyle/>
          <a:p>
            <a:r>
              <a:rPr kumimoji="1" lang="zh-CN" altLang="en-US" sz="2000">
                <a:solidFill>
                  <a:schemeClr val="bg1"/>
                </a:solidFill>
                <a:latin typeface="+mj-ea"/>
                <a:ea typeface="+mj-ea"/>
              </a:rPr>
              <a:t>未来发展方向规划</a:t>
            </a:r>
          </a:p>
        </p:txBody>
      </p:sp>
      <p:sp>
        <p:nvSpPr>
          <p:cNvPr id="3" name="平行四边形 2">
            <a:extLst>
              <a:ext uri="{FF2B5EF4-FFF2-40B4-BE49-F238E27FC236}">
                <a16:creationId xmlns:a16="http://schemas.microsoft.com/office/drawing/2014/main" id="{3A08EEDB-AA3A-0144-AD30-EC234ED4FDD9}"/>
              </a:ext>
            </a:extLst>
          </p:cNvPr>
          <p:cNvSpPr/>
          <p:nvPr/>
        </p:nvSpPr>
        <p:spPr>
          <a:xfrm>
            <a:off x="835278" y="3649873"/>
            <a:ext cx="2758824" cy="2232785"/>
          </a:xfrm>
          <a:prstGeom prst="parallelogram">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形 3" descr="靶心">
            <a:extLst>
              <a:ext uri="{FF2B5EF4-FFF2-40B4-BE49-F238E27FC236}">
                <a16:creationId xmlns:a16="http://schemas.microsoft.com/office/drawing/2014/main" id="{5621CEB2-DB18-3B44-BBB4-35C13C3A4B4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886962" y="3916889"/>
            <a:ext cx="508000" cy="508000"/>
          </a:xfrm>
          <a:prstGeom prst="rect">
            <a:avLst/>
          </a:prstGeom>
        </p:spPr>
      </p:pic>
      <p:sp>
        <p:nvSpPr>
          <p:cNvPr id="5" name="平行四边形 4">
            <a:extLst>
              <a:ext uri="{FF2B5EF4-FFF2-40B4-BE49-F238E27FC236}">
                <a16:creationId xmlns:a16="http://schemas.microsoft.com/office/drawing/2014/main" id="{ED78569F-380C-B041-876E-95132FEA9A2A}"/>
              </a:ext>
            </a:extLst>
          </p:cNvPr>
          <p:cNvSpPr/>
          <p:nvPr/>
        </p:nvSpPr>
        <p:spPr>
          <a:xfrm>
            <a:off x="3459944" y="3649873"/>
            <a:ext cx="2758824" cy="2232785"/>
          </a:xfrm>
          <a:prstGeom prst="parallelogram">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descr="靶心">
            <a:extLst>
              <a:ext uri="{FF2B5EF4-FFF2-40B4-BE49-F238E27FC236}">
                <a16:creationId xmlns:a16="http://schemas.microsoft.com/office/drawing/2014/main" id="{A29FF853-B7C3-344F-BE42-A648386D06B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11628" y="3916889"/>
            <a:ext cx="508000" cy="508000"/>
          </a:xfrm>
          <a:prstGeom prst="rect">
            <a:avLst/>
          </a:prstGeom>
        </p:spPr>
      </p:pic>
      <p:sp>
        <p:nvSpPr>
          <p:cNvPr id="7" name="平行四边形 6">
            <a:extLst>
              <a:ext uri="{FF2B5EF4-FFF2-40B4-BE49-F238E27FC236}">
                <a16:creationId xmlns:a16="http://schemas.microsoft.com/office/drawing/2014/main" id="{7EAD2C89-8D80-8848-B5EC-DA987461D3E7}"/>
              </a:ext>
            </a:extLst>
          </p:cNvPr>
          <p:cNvSpPr/>
          <p:nvPr/>
        </p:nvSpPr>
        <p:spPr>
          <a:xfrm>
            <a:off x="6084610" y="3649873"/>
            <a:ext cx="2758824" cy="2232785"/>
          </a:xfrm>
          <a:prstGeom prst="parallelogram">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形 7" descr="靶心">
            <a:extLst>
              <a:ext uri="{FF2B5EF4-FFF2-40B4-BE49-F238E27FC236}">
                <a16:creationId xmlns:a16="http://schemas.microsoft.com/office/drawing/2014/main" id="{E8AE2101-82B3-804F-AFFB-7DA9ADC82A0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36294" y="3916889"/>
            <a:ext cx="508000" cy="508000"/>
          </a:xfrm>
          <a:prstGeom prst="rect">
            <a:avLst/>
          </a:prstGeom>
        </p:spPr>
      </p:pic>
      <p:sp>
        <p:nvSpPr>
          <p:cNvPr id="9" name="平行四边形 8">
            <a:extLst>
              <a:ext uri="{FF2B5EF4-FFF2-40B4-BE49-F238E27FC236}">
                <a16:creationId xmlns:a16="http://schemas.microsoft.com/office/drawing/2014/main" id="{813D3EA0-FECA-FE4C-B0F0-52AEDC887A05}"/>
              </a:ext>
            </a:extLst>
          </p:cNvPr>
          <p:cNvSpPr/>
          <p:nvPr/>
        </p:nvSpPr>
        <p:spPr>
          <a:xfrm>
            <a:off x="8709276" y="3649873"/>
            <a:ext cx="2758824" cy="2232785"/>
          </a:xfrm>
          <a:prstGeom prst="parallelogram">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形 9" descr="靶心">
            <a:extLst>
              <a:ext uri="{FF2B5EF4-FFF2-40B4-BE49-F238E27FC236}">
                <a16:creationId xmlns:a16="http://schemas.microsoft.com/office/drawing/2014/main" id="{1CD9E85B-3B56-2643-B352-42F20D92A60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60960" y="3916889"/>
            <a:ext cx="508000" cy="508000"/>
          </a:xfrm>
          <a:prstGeom prst="rect">
            <a:avLst/>
          </a:prstGeom>
        </p:spPr>
      </p:pic>
      <p:sp>
        <p:nvSpPr>
          <p:cNvPr id="11" name="TextBox 65">
            <a:extLst>
              <a:ext uri="{FF2B5EF4-FFF2-40B4-BE49-F238E27FC236}">
                <a16:creationId xmlns:a16="http://schemas.microsoft.com/office/drawing/2014/main" id="{D50299A8-A088-E24B-8105-B554A035C4CB}"/>
              </a:ext>
            </a:extLst>
          </p:cNvPr>
          <p:cNvSpPr txBox="1"/>
          <p:nvPr/>
        </p:nvSpPr>
        <p:spPr>
          <a:xfrm>
            <a:off x="1671290" y="4464645"/>
            <a:ext cx="923330" cy="276999"/>
          </a:xfrm>
          <a:prstGeom prst="rect">
            <a:avLst/>
          </a:prstGeom>
          <a:noFill/>
        </p:spPr>
        <p:txBody>
          <a:bodyPr wrap="none" lIns="0" tIns="0" rIns="0" bIns="0" rtlCol="0" anchor="ctr">
            <a:spAutoFit/>
          </a:bodyPr>
          <a:lstStyle/>
          <a:p>
            <a:pPr algn="ctr" defTabSz="1219170">
              <a:spcBef>
                <a:spcPct val="20000"/>
              </a:spcBef>
              <a:defRPr/>
            </a:pPr>
            <a:r>
              <a:rPr lang="zh-CN" altLang="en-US" b="1" dirty="0">
                <a:solidFill>
                  <a:schemeClr val="bg1"/>
                </a:solidFill>
                <a:latin typeface="Source Han Sans CN" panose="020B0500000000000000" pitchFamily="34" charset="-128"/>
                <a:ea typeface="Source Han Sans CN" panose="020B0500000000000000" pitchFamily="34" charset="-128"/>
              </a:rPr>
              <a:t>输入标题</a:t>
            </a:r>
            <a:endParaRPr lang="en-US" b="1" dirty="0">
              <a:solidFill>
                <a:schemeClr val="bg1"/>
              </a:solidFill>
              <a:latin typeface="Source Han Sans CN" panose="020B0500000000000000" pitchFamily="34" charset="-128"/>
              <a:ea typeface="Source Han Sans CN" panose="020B0500000000000000" pitchFamily="34" charset="-128"/>
            </a:endParaRPr>
          </a:p>
        </p:txBody>
      </p:sp>
      <p:sp>
        <p:nvSpPr>
          <p:cNvPr id="12" name="文本框 13">
            <a:extLst>
              <a:ext uri="{FF2B5EF4-FFF2-40B4-BE49-F238E27FC236}">
                <a16:creationId xmlns:a16="http://schemas.microsoft.com/office/drawing/2014/main" id="{3B420AF2-7FFA-B94A-AFD6-3F2C3D5EEA65}"/>
              </a:ext>
            </a:extLst>
          </p:cNvPr>
          <p:cNvSpPr txBox="1"/>
          <p:nvPr/>
        </p:nvSpPr>
        <p:spPr>
          <a:xfrm>
            <a:off x="1225401" y="4780891"/>
            <a:ext cx="1865963" cy="845993"/>
          </a:xfrm>
          <a:prstGeom prst="rect">
            <a:avLst/>
          </a:prstGeom>
          <a:noFill/>
        </p:spPr>
        <p:txBody>
          <a:bodyPr wrap="square" lIns="91435" tIns="45716" rIns="91435" bIns="45716" rtlCol="0">
            <a:spAutoFit/>
          </a:bodyPr>
          <a:lstStyle/>
          <a:p>
            <a:pPr algn="ctr">
              <a:lnSpc>
                <a:spcPct val="120000"/>
              </a:lnSpc>
              <a:spcBef>
                <a:spcPct val="0"/>
              </a:spcBef>
              <a:buNone/>
            </a:pPr>
            <a:r>
              <a:rPr lang="zh-CN" altLang="en-US" sz="1400" dirty="0">
                <a:solidFill>
                  <a:schemeClr val="bg1">
                    <a:lumMod val="95000"/>
                  </a:schemeClr>
                </a:solidFill>
                <a:latin typeface="Source Han Sans CN" panose="020B0500000000000000" pitchFamily="34" charset="-128"/>
                <a:ea typeface="Source Han Sans CN" panose="020B0500000000000000" pitchFamily="34" charset="-128"/>
                <a:sym typeface="微软雅黑" pitchFamily="34" charset="-122"/>
              </a:rPr>
              <a:t>在此录入图表的描述说明，录入上述图表的描述说明。</a:t>
            </a:r>
          </a:p>
        </p:txBody>
      </p:sp>
      <p:sp>
        <p:nvSpPr>
          <p:cNvPr id="13" name="TextBox 65">
            <a:extLst>
              <a:ext uri="{FF2B5EF4-FFF2-40B4-BE49-F238E27FC236}">
                <a16:creationId xmlns:a16="http://schemas.microsoft.com/office/drawing/2014/main" id="{5A519507-CABF-6B4D-B85B-8D35812D16DB}"/>
              </a:ext>
            </a:extLst>
          </p:cNvPr>
          <p:cNvSpPr txBox="1"/>
          <p:nvPr/>
        </p:nvSpPr>
        <p:spPr>
          <a:xfrm>
            <a:off x="4323460" y="4464645"/>
            <a:ext cx="923330" cy="276999"/>
          </a:xfrm>
          <a:prstGeom prst="rect">
            <a:avLst/>
          </a:prstGeom>
          <a:noFill/>
        </p:spPr>
        <p:txBody>
          <a:bodyPr wrap="none" lIns="0" tIns="0" rIns="0" bIns="0" rtlCol="0" anchor="ctr">
            <a:spAutoFit/>
          </a:bodyPr>
          <a:lstStyle/>
          <a:p>
            <a:pPr algn="ctr" defTabSz="1219170">
              <a:spcBef>
                <a:spcPct val="20000"/>
              </a:spcBef>
              <a:defRPr/>
            </a:pPr>
            <a:r>
              <a:rPr lang="zh-CN" altLang="en-US" b="1" dirty="0">
                <a:solidFill>
                  <a:schemeClr val="bg1"/>
                </a:solidFill>
                <a:latin typeface="Source Han Sans CN" panose="020B0500000000000000" pitchFamily="34" charset="-128"/>
                <a:ea typeface="Source Han Sans CN" panose="020B0500000000000000" pitchFamily="34" charset="-128"/>
              </a:rPr>
              <a:t>输入标题</a:t>
            </a:r>
            <a:endParaRPr lang="en-US" b="1" dirty="0">
              <a:solidFill>
                <a:schemeClr val="bg1"/>
              </a:solidFill>
              <a:latin typeface="Source Han Sans CN" panose="020B0500000000000000" pitchFamily="34" charset="-128"/>
              <a:ea typeface="Source Han Sans CN" panose="020B0500000000000000" pitchFamily="34" charset="-128"/>
            </a:endParaRPr>
          </a:p>
        </p:txBody>
      </p:sp>
      <p:sp>
        <p:nvSpPr>
          <p:cNvPr id="14" name="文本框 13">
            <a:extLst>
              <a:ext uri="{FF2B5EF4-FFF2-40B4-BE49-F238E27FC236}">
                <a16:creationId xmlns:a16="http://schemas.microsoft.com/office/drawing/2014/main" id="{2C5358C5-6191-8C46-ABEC-5FF11661C673}"/>
              </a:ext>
            </a:extLst>
          </p:cNvPr>
          <p:cNvSpPr txBox="1"/>
          <p:nvPr/>
        </p:nvSpPr>
        <p:spPr>
          <a:xfrm>
            <a:off x="3877571" y="4780891"/>
            <a:ext cx="1865963" cy="845993"/>
          </a:xfrm>
          <a:prstGeom prst="rect">
            <a:avLst/>
          </a:prstGeom>
          <a:noFill/>
        </p:spPr>
        <p:txBody>
          <a:bodyPr wrap="square" lIns="91435" tIns="45716" rIns="91435" bIns="45716" rtlCol="0">
            <a:spAutoFit/>
          </a:bodyPr>
          <a:lstStyle/>
          <a:p>
            <a:pPr algn="ctr">
              <a:lnSpc>
                <a:spcPct val="120000"/>
              </a:lnSpc>
              <a:spcBef>
                <a:spcPct val="0"/>
              </a:spcBef>
              <a:buNone/>
            </a:pPr>
            <a:r>
              <a:rPr lang="zh-CN" altLang="en-US" sz="1400" dirty="0">
                <a:solidFill>
                  <a:schemeClr val="bg1">
                    <a:lumMod val="95000"/>
                  </a:schemeClr>
                </a:solidFill>
                <a:latin typeface="Source Han Sans CN" panose="020B0500000000000000" pitchFamily="34" charset="-128"/>
                <a:ea typeface="Source Han Sans CN" panose="020B0500000000000000" pitchFamily="34" charset="-128"/>
                <a:sym typeface="微软雅黑" pitchFamily="34" charset="-122"/>
              </a:rPr>
              <a:t>在此录入图表的描述说明，录入上述图表的描述说明。</a:t>
            </a:r>
          </a:p>
        </p:txBody>
      </p:sp>
      <p:sp>
        <p:nvSpPr>
          <p:cNvPr id="15" name="TextBox 65">
            <a:extLst>
              <a:ext uri="{FF2B5EF4-FFF2-40B4-BE49-F238E27FC236}">
                <a16:creationId xmlns:a16="http://schemas.microsoft.com/office/drawing/2014/main" id="{888B6C99-813E-6749-BE2E-B4153298E144}"/>
              </a:ext>
            </a:extLst>
          </p:cNvPr>
          <p:cNvSpPr txBox="1"/>
          <p:nvPr/>
        </p:nvSpPr>
        <p:spPr>
          <a:xfrm>
            <a:off x="6977313" y="4464645"/>
            <a:ext cx="923330" cy="276999"/>
          </a:xfrm>
          <a:prstGeom prst="rect">
            <a:avLst/>
          </a:prstGeom>
          <a:noFill/>
        </p:spPr>
        <p:txBody>
          <a:bodyPr wrap="none" lIns="0" tIns="0" rIns="0" bIns="0" rtlCol="0" anchor="ctr">
            <a:spAutoFit/>
          </a:bodyPr>
          <a:lstStyle/>
          <a:p>
            <a:pPr algn="ctr" defTabSz="1219170">
              <a:spcBef>
                <a:spcPct val="20000"/>
              </a:spcBef>
              <a:defRPr/>
            </a:pPr>
            <a:r>
              <a:rPr lang="zh-CN" altLang="en-US" b="1" dirty="0">
                <a:solidFill>
                  <a:schemeClr val="bg1"/>
                </a:solidFill>
                <a:latin typeface="Source Han Sans CN" panose="020B0500000000000000" pitchFamily="34" charset="-128"/>
                <a:ea typeface="Source Han Sans CN" panose="020B0500000000000000" pitchFamily="34" charset="-128"/>
              </a:rPr>
              <a:t>输入标题</a:t>
            </a:r>
            <a:endParaRPr lang="en-US" b="1" dirty="0">
              <a:solidFill>
                <a:schemeClr val="bg1"/>
              </a:solidFill>
              <a:latin typeface="Source Han Sans CN" panose="020B0500000000000000" pitchFamily="34" charset="-128"/>
              <a:ea typeface="Source Han Sans CN" panose="020B0500000000000000" pitchFamily="34" charset="-128"/>
            </a:endParaRPr>
          </a:p>
        </p:txBody>
      </p:sp>
      <p:sp>
        <p:nvSpPr>
          <p:cNvPr id="16" name="文本框 13">
            <a:extLst>
              <a:ext uri="{FF2B5EF4-FFF2-40B4-BE49-F238E27FC236}">
                <a16:creationId xmlns:a16="http://schemas.microsoft.com/office/drawing/2014/main" id="{FCA780E7-0B07-1146-AAD4-A9DB214F3C5E}"/>
              </a:ext>
            </a:extLst>
          </p:cNvPr>
          <p:cNvSpPr txBox="1"/>
          <p:nvPr/>
        </p:nvSpPr>
        <p:spPr>
          <a:xfrm>
            <a:off x="6531424" y="4780891"/>
            <a:ext cx="1865963" cy="845993"/>
          </a:xfrm>
          <a:prstGeom prst="rect">
            <a:avLst/>
          </a:prstGeom>
          <a:noFill/>
        </p:spPr>
        <p:txBody>
          <a:bodyPr wrap="square" lIns="91435" tIns="45716" rIns="91435" bIns="45716" rtlCol="0">
            <a:spAutoFit/>
          </a:bodyPr>
          <a:lstStyle/>
          <a:p>
            <a:pPr algn="ctr">
              <a:lnSpc>
                <a:spcPct val="120000"/>
              </a:lnSpc>
              <a:spcBef>
                <a:spcPct val="0"/>
              </a:spcBef>
              <a:buNone/>
            </a:pPr>
            <a:r>
              <a:rPr lang="zh-CN" altLang="en-US" sz="1400" dirty="0">
                <a:solidFill>
                  <a:schemeClr val="bg1">
                    <a:lumMod val="95000"/>
                  </a:schemeClr>
                </a:solidFill>
                <a:latin typeface="Source Han Sans CN" panose="020B0500000000000000" pitchFamily="34" charset="-128"/>
                <a:ea typeface="Source Han Sans CN" panose="020B0500000000000000" pitchFamily="34" charset="-128"/>
                <a:sym typeface="微软雅黑" pitchFamily="34" charset="-122"/>
              </a:rPr>
              <a:t>在此录入图表的描述说明，录入上述图表的描述说明。</a:t>
            </a:r>
          </a:p>
        </p:txBody>
      </p:sp>
      <p:sp>
        <p:nvSpPr>
          <p:cNvPr id="17" name="TextBox 65">
            <a:extLst>
              <a:ext uri="{FF2B5EF4-FFF2-40B4-BE49-F238E27FC236}">
                <a16:creationId xmlns:a16="http://schemas.microsoft.com/office/drawing/2014/main" id="{D014A27E-300C-0945-8C35-7F932380DD61}"/>
              </a:ext>
            </a:extLst>
          </p:cNvPr>
          <p:cNvSpPr txBox="1"/>
          <p:nvPr/>
        </p:nvSpPr>
        <p:spPr>
          <a:xfrm>
            <a:off x="9571983" y="4464645"/>
            <a:ext cx="923330" cy="276999"/>
          </a:xfrm>
          <a:prstGeom prst="rect">
            <a:avLst/>
          </a:prstGeom>
          <a:noFill/>
        </p:spPr>
        <p:txBody>
          <a:bodyPr wrap="none" lIns="0" tIns="0" rIns="0" bIns="0" rtlCol="0" anchor="ctr">
            <a:spAutoFit/>
          </a:bodyPr>
          <a:lstStyle/>
          <a:p>
            <a:pPr algn="ctr" defTabSz="1219170">
              <a:spcBef>
                <a:spcPct val="20000"/>
              </a:spcBef>
              <a:defRPr/>
            </a:pPr>
            <a:r>
              <a:rPr lang="zh-CN" altLang="en-US" b="1" dirty="0">
                <a:solidFill>
                  <a:schemeClr val="bg1"/>
                </a:solidFill>
                <a:latin typeface="Source Han Sans CN" panose="020B0500000000000000" pitchFamily="34" charset="-128"/>
                <a:ea typeface="Source Han Sans CN" panose="020B0500000000000000" pitchFamily="34" charset="-128"/>
              </a:rPr>
              <a:t>输入标题</a:t>
            </a:r>
            <a:endParaRPr lang="en-US" b="1" dirty="0">
              <a:solidFill>
                <a:schemeClr val="bg1"/>
              </a:solidFill>
              <a:latin typeface="Source Han Sans CN" panose="020B0500000000000000" pitchFamily="34" charset="-128"/>
              <a:ea typeface="Source Han Sans CN" panose="020B0500000000000000" pitchFamily="34" charset="-128"/>
            </a:endParaRPr>
          </a:p>
        </p:txBody>
      </p:sp>
      <p:sp>
        <p:nvSpPr>
          <p:cNvPr id="18" name="文本框 13">
            <a:extLst>
              <a:ext uri="{FF2B5EF4-FFF2-40B4-BE49-F238E27FC236}">
                <a16:creationId xmlns:a16="http://schemas.microsoft.com/office/drawing/2014/main" id="{444F8A83-0605-E349-910B-B4F75C756618}"/>
              </a:ext>
            </a:extLst>
          </p:cNvPr>
          <p:cNvSpPr txBox="1"/>
          <p:nvPr/>
        </p:nvSpPr>
        <p:spPr>
          <a:xfrm>
            <a:off x="9126094" y="4780891"/>
            <a:ext cx="1865963" cy="845993"/>
          </a:xfrm>
          <a:prstGeom prst="rect">
            <a:avLst/>
          </a:prstGeom>
          <a:noFill/>
        </p:spPr>
        <p:txBody>
          <a:bodyPr wrap="square" lIns="91435" tIns="45716" rIns="91435" bIns="45716" rtlCol="0">
            <a:spAutoFit/>
          </a:bodyPr>
          <a:lstStyle/>
          <a:p>
            <a:pPr algn="ctr">
              <a:lnSpc>
                <a:spcPct val="120000"/>
              </a:lnSpc>
              <a:spcBef>
                <a:spcPct val="0"/>
              </a:spcBef>
              <a:buNone/>
            </a:pPr>
            <a:r>
              <a:rPr lang="zh-CN" altLang="en-US" sz="1400" dirty="0">
                <a:solidFill>
                  <a:schemeClr val="bg1">
                    <a:lumMod val="95000"/>
                  </a:schemeClr>
                </a:solidFill>
                <a:latin typeface="Source Han Sans CN" panose="020B0500000000000000" pitchFamily="34" charset="-128"/>
                <a:ea typeface="Source Han Sans CN" panose="020B0500000000000000" pitchFamily="34" charset="-128"/>
                <a:sym typeface="微软雅黑" pitchFamily="34" charset="-122"/>
              </a:rPr>
              <a:t>在此录入图表的描述说明，录入上述图表的描述说明。</a:t>
            </a:r>
          </a:p>
        </p:txBody>
      </p:sp>
      <p:sp>
        <p:nvSpPr>
          <p:cNvPr id="19" name="TextBox 107">
            <a:extLst>
              <a:ext uri="{FF2B5EF4-FFF2-40B4-BE49-F238E27FC236}">
                <a16:creationId xmlns:a16="http://schemas.microsoft.com/office/drawing/2014/main" id="{A13EE8C6-A089-7D47-B6B1-B00386D72242}"/>
              </a:ext>
            </a:extLst>
          </p:cNvPr>
          <p:cNvSpPr txBox="1"/>
          <p:nvPr/>
        </p:nvSpPr>
        <p:spPr>
          <a:xfrm>
            <a:off x="1886962" y="2653608"/>
            <a:ext cx="8832665" cy="570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gn="ctr">
              <a:lnSpc>
                <a:spcPct val="130000"/>
              </a:lnSpc>
              <a:spcBef>
                <a:spcPct val="0"/>
              </a:spcBef>
              <a:buFont typeface="Arial" charset="0"/>
              <a:buNone/>
              <a:defRPr sz="1400">
                <a:solidFill>
                  <a:schemeClr val="tx1">
                    <a:lumMod val="65000"/>
                    <a:lumOff val="35000"/>
                  </a:schemeClr>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pPr>
              <a:lnSpc>
                <a:spcPct val="120000"/>
              </a:lnSpc>
            </a:pPr>
            <a:r>
              <a:rPr lang="zh-CN" altLang="en-US"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在此录入上述图表的综合描述说明，在此录入上述图表的综合描述说明，在此录入上述图表的综合描述说明。在此录入上述图表的描述说明，在此录入上述图表的综合描述说明，在此录入上述图表的综合描述说明。</a:t>
            </a:r>
          </a:p>
        </p:txBody>
      </p:sp>
      <p:sp>
        <p:nvSpPr>
          <p:cNvPr id="20" name="矩形 19">
            <a:extLst>
              <a:ext uri="{FF2B5EF4-FFF2-40B4-BE49-F238E27FC236}">
                <a16:creationId xmlns:a16="http://schemas.microsoft.com/office/drawing/2014/main" id="{7CAEF3D0-4DCA-2C4A-A886-CC4E6476684D}"/>
              </a:ext>
            </a:extLst>
          </p:cNvPr>
          <p:cNvSpPr/>
          <p:nvPr/>
        </p:nvSpPr>
        <p:spPr>
          <a:xfrm>
            <a:off x="4323460" y="1812222"/>
            <a:ext cx="3775374" cy="707878"/>
          </a:xfrm>
          <a:prstGeom prst="rect">
            <a:avLst/>
          </a:prstGeom>
        </p:spPr>
        <p:txBody>
          <a:bodyPr wrap="none" lIns="91431" tIns="45716" rIns="91431" bIns="45716">
            <a:spAutoFit/>
          </a:bodyPr>
          <a:lstStyle/>
          <a:p>
            <a:r>
              <a:rPr lang="zh-CN" altLang="en-US" sz="4000" b="1" dirty="0">
                <a:solidFill>
                  <a:schemeClr val="tx1">
                    <a:lumMod val="75000"/>
                    <a:lumOff val="25000"/>
                  </a:schemeClr>
                </a:solidFill>
                <a:latin typeface="Source Han Sans CN" panose="020B0500000000000000" pitchFamily="34" charset="-128"/>
                <a:ea typeface="Source Han Sans CN" panose="020B0500000000000000" pitchFamily="34" charset="-128"/>
              </a:rPr>
              <a:t>请在此输入标题</a:t>
            </a:r>
            <a:endParaRPr lang="en-US" altLang="zh-CN" sz="4000" b="1"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5940" y="98877"/>
            <a:ext cx="1191319" cy="1186665"/>
          </a:xfrm>
          <a:prstGeom prst="rect">
            <a:avLst/>
          </a:prstGeom>
        </p:spPr>
      </p:pic>
    </p:spTree>
    <p:extLst>
      <p:ext uri="{BB962C8B-B14F-4D97-AF65-F5344CB8AC3E}">
        <p14:creationId xmlns:p14="http://schemas.microsoft.com/office/powerpoint/2010/main" val="385565897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B186CD-3690-6949-B149-075D781B98DE}"/>
              </a:ext>
            </a:extLst>
          </p:cNvPr>
          <p:cNvSpPr txBox="1"/>
          <p:nvPr/>
        </p:nvSpPr>
        <p:spPr>
          <a:xfrm>
            <a:off x="228600" y="292100"/>
            <a:ext cx="2236510" cy="400110"/>
          </a:xfrm>
          <a:prstGeom prst="rect">
            <a:avLst/>
          </a:prstGeom>
          <a:noFill/>
        </p:spPr>
        <p:txBody>
          <a:bodyPr wrap="none" rtlCol="0">
            <a:spAutoFit/>
          </a:bodyPr>
          <a:lstStyle/>
          <a:p>
            <a:r>
              <a:rPr kumimoji="1" lang="zh-CN" altLang="en-US" sz="2000">
                <a:solidFill>
                  <a:schemeClr val="bg1"/>
                </a:solidFill>
                <a:latin typeface="+mj-ea"/>
                <a:ea typeface="+mj-ea"/>
              </a:rPr>
              <a:t>未来发展方向规划</a:t>
            </a:r>
          </a:p>
        </p:txBody>
      </p:sp>
      <p:sp>
        <p:nvSpPr>
          <p:cNvPr id="15" name="矩形 14">
            <a:extLst>
              <a:ext uri="{FF2B5EF4-FFF2-40B4-BE49-F238E27FC236}">
                <a16:creationId xmlns:a16="http://schemas.microsoft.com/office/drawing/2014/main" id="{8E504347-313D-4D47-BB8B-5950C513CF2A}"/>
              </a:ext>
            </a:extLst>
          </p:cNvPr>
          <p:cNvSpPr/>
          <p:nvPr/>
        </p:nvSpPr>
        <p:spPr>
          <a:xfrm>
            <a:off x="6179301" y="1758366"/>
            <a:ext cx="3775374" cy="707878"/>
          </a:xfrm>
          <a:prstGeom prst="rect">
            <a:avLst/>
          </a:prstGeom>
        </p:spPr>
        <p:txBody>
          <a:bodyPr wrap="none" lIns="91431" tIns="45716" rIns="91431" bIns="45716">
            <a:spAutoFit/>
          </a:bodyPr>
          <a:lstStyle/>
          <a:p>
            <a:r>
              <a:rPr lang="zh-CN" altLang="en-US" sz="4000" b="1" dirty="0">
                <a:solidFill>
                  <a:schemeClr val="tx1">
                    <a:lumMod val="75000"/>
                    <a:lumOff val="25000"/>
                  </a:schemeClr>
                </a:solidFill>
                <a:latin typeface="Source Han Sans CN" panose="020B0500000000000000" pitchFamily="34" charset="-128"/>
                <a:ea typeface="Source Han Sans CN" panose="020B0500000000000000" pitchFamily="34" charset="-128"/>
              </a:rPr>
              <a:t>请在此输入标题</a:t>
            </a:r>
            <a:endParaRPr lang="en-US" altLang="zh-CN" sz="4000" b="1"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16" name="矩形 47">
            <a:extLst>
              <a:ext uri="{FF2B5EF4-FFF2-40B4-BE49-F238E27FC236}">
                <a16:creationId xmlns:a16="http://schemas.microsoft.com/office/drawing/2014/main" id="{843B9848-C48A-D243-8B11-B18946119C09}"/>
              </a:ext>
            </a:extLst>
          </p:cNvPr>
          <p:cNvSpPr>
            <a:spLocks noChangeArrowheads="1"/>
          </p:cNvSpPr>
          <p:nvPr/>
        </p:nvSpPr>
        <p:spPr bwMode="auto">
          <a:xfrm>
            <a:off x="6187393" y="2439740"/>
            <a:ext cx="4037354" cy="3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8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请在此输入您需要的文字内容感谢您</a:t>
            </a:r>
          </a:p>
        </p:txBody>
      </p:sp>
      <p:sp>
        <p:nvSpPr>
          <p:cNvPr id="17" name="TextBox 33">
            <a:extLst>
              <a:ext uri="{FF2B5EF4-FFF2-40B4-BE49-F238E27FC236}">
                <a16:creationId xmlns:a16="http://schemas.microsoft.com/office/drawing/2014/main" id="{243BDC8F-FC8A-7C4C-A940-657DBE4B295A}"/>
              </a:ext>
            </a:extLst>
          </p:cNvPr>
          <p:cNvSpPr txBox="1"/>
          <p:nvPr/>
        </p:nvSpPr>
        <p:spPr>
          <a:xfrm>
            <a:off x="6301404" y="3056962"/>
            <a:ext cx="5493363" cy="914546"/>
          </a:xfrm>
          <a:prstGeom prst="rect">
            <a:avLst/>
          </a:prstGeom>
        </p:spPr>
        <p:txBody>
          <a:bodyPr wrap="square" lIns="0" tIns="0" rIns="0" bIns="0">
            <a:spAutoFit/>
          </a:bodyPr>
          <a:lstStyle>
            <a:defPPr>
              <a:defRPr lang="zh-CN"/>
            </a:defPPr>
            <a:lvl1pPr algn="just">
              <a:lnSpc>
                <a:spcPts val="1600"/>
              </a:lnSpc>
              <a:defRPr sz="1100">
                <a:solidFill>
                  <a:schemeClr val="tx2"/>
                </a:solidFill>
                <a:latin typeface="微软雅黑 Light" panose="020B0502040204020203" pitchFamily="34" charset="-122"/>
                <a:ea typeface="微软雅黑 Light" panose="020B0502040204020203" pitchFamily="34" charset="-122"/>
              </a:defRPr>
            </a:lvl1pPr>
          </a:lstStyle>
          <a:p>
            <a:pPr>
              <a:lnSpc>
                <a:spcPct val="150000"/>
              </a:lnSpc>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感谢您使用我们的</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模板，请在此输入您需要的文字内容，感谢您使用我们的</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模板，请在此输入您需要的文字内容。感谢您使用我们的</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模板，请在此输入您需要的文字内容。</a:t>
            </a:r>
          </a:p>
        </p:txBody>
      </p:sp>
      <p:sp>
        <p:nvSpPr>
          <p:cNvPr id="18" name="TextBox 33">
            <a:extLst>
              <a:ext uri="{FF2B5EF4-FFF2-40B4-BE49-F238E27FC236}">
                <a16:creationId xmlns:a16="http://schemas.microsoft.com/office/drawing/2014/main" id="{2553F178-79B8-444A-8673-6B9BE35B9E27}"/>
              </a:ext>
            </a:extLst>
          </p:cNvPr>
          <p:cNvSpPr txBox="1"/>
          <p:nvPr/>
        </p:nvSpPr>
        <p:spPr>
          <a:xfrm>
            <a:off x="6301403" y="4899750"/>
            <a:ext cx="5493363" cy="914546"/>
          </a:xfrm>
          <a:prstGeom prst="rect">
            <a:avLst/>
          </a:prstGeom>
        </p:spPr>
        <p:txBody>
          <a:bodyPr wrap="square" lIns="0" tIns="0" rIns="0" bIns="0">
            <a:spAutoFit/>
          </a:bodyPr>
          <a:lstStyle>
            <a:defPPr>
              <a:defRPr lang="zh-CN"/>
            </a:defPPr>
            <a:lvl1pPr algn="just">
              <a:lnSpc>
                <a:spcPts val="1600"/>
              </a:lnSpc>
              <a:defRPr sz="1100">
                <a:solidFill>
                  <a:schemeClr val="tx2"/>
                </a:solidFill>
                <a:latin typeface="微软雅黑 Light" panose="020B0502040204020203" pitchFamily="34" charset="-122"/>
                <a:ea typeface="微软雅黑 Light" panose="020B0502040204020203" pitchFamily="34" charset="-122"/>
              </a:defRPr>
            </a:lvl1pPr>
          </a:lstStyle>
          <a:p>
            <a:pPr>
              <a:lnSpc>
                <a:spcPct val="150000"/>
              </a:lnSpc>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感谢您使用我们的</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模板，请在此输入您需要的文字内容，感谢您使用我们的</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模板，请在此输入您需要的文字内容。感谢您使用我们的</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模板，请在此输入您需要的文字内容，感谢您使用我们的</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模板。</a:t>
            </a:r>
          </a:p>
        </p:txBody>
      </p:sp>
      <p:sp>
        <p:nvSpPr>
          <p:cNvPr id="19" name="矩形 47">
            <a:extLst>
              <a:ext uri="{FF2B5EF4-FFF2-40B4-BE49-F238E27FC236}">
                <a16:creationId xmlns:a16="http://schemas.microsoft.com/office/drawing/2014/main" id="{4C089422-48A5-0C4D-B376-C894F7DD11C4}"/>
              </a:ext>
            </a:extLst>
          </p:cNvPr>
          <p:cNvSpPr>
            <a:spLocks noChangeArrowheads="1"/>
          </p:cNvSpPr>
          <p:nvPr/>
        </p:nvSpPr>
        <p:spPr bwMode="auto">
          <a:xfrm>
            <a:off x="6187393" y="4415464"/>
            <a:ext cx="4037354" cy="3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8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请在此输入您需要的文字内容感谢您</a:t>
            </a:r>
          </a:p>
        </p:txBody>
      </p:sp>
      <p:grpSp>
        <p:nvGrpSpPr>
          <p:cNvPr id="20" name="组合 19">
            <a:extLst>
              <a:ext uri="{FF2B5EF4-FFF2-40B4-BE49-F238E27FC236}">
                <a16:creationId xmlns:a16="http://schemas.microsoft.com/office/drawing/2014/main" id="{1240E2A3-9D99-0D4B-8F98-B57AA4ABD81D}"/>
              </a:ext>
            </a:extLst>
          </p:cNvPr>
          <p:cNvGrpSpPr/>
          <p:nvPr/>
        </p:nvGrpSpPr>
        <p:grpSpPr>
          <a:xfrm>
            <a:off x="466055" y="2275474"/>
            <a:ext cx="5210845" cy="3566275"/>
            <a:chOff x="1159754" y="1934528"/>
            <a:chExt cx="5495981" cy="3732222"/>
          </a:xfrm>
        </p:grpSpPr>
        <p:grpSp>
          <p:nvGrpSpPr>
            <p:cNvPr id="21" name="组合 20">
              <a:extLst>
                <a:ext uri="{FF2B5EF4-FFF2-40B4-BE49-F238E27FC236}">
                  <a16:creationId xmlns:a16="http://schemas.microsoft.com/office/drawing/2014/main" id="{E2304637-A9A1-8945-A642-6C657CC450A5}"/>
                </a:ext>
              </a:extLst>
            </p:cNvPr>
            <p:cNvGrpSpPr/>
            <p:nvPr/>
          </p:nvGrpSpPr>
          <p:grpSpPr>
            <a:xfrm>
              <a:off x="1369333" y="2364445"/>
              <a:ext cx="5076824" cy="2613956"/>
              <a:chOff x="1280433" y="2287660"/>
              <a:chExt cx="5076824" cy="2903538"/>
            </a:xfrm>
          </p:grpSpPr>
          <p:sp>
            <p:nvSpPr>
              <p:cNvPr id="37" name="矩形 36">
                <a:extLst>
                  <a:ext uri="{FF2B5EF4-FFF2-40B4-BE49-F238E27FC236}">
                    <a16:creationId xmlns:a16="http://schemas.microsoft.com/office/drawing/2014/main" id="{8DF0E4AD-0761-0444-A2E9-9AB7AABB6FBB}"/>
                  </a:ext>
                </a:extLst>
              </p:cNvPr>
              <p:cNvSpPr/>
              <p:nvPr/>
            </p:nvSpPr>
            <p:spPr>
              <a:xfrm>
                <a:off x="1280433" y="3633860"/>
                <a:ext cx="624539" cy="1557338"/>
              </a:xfrm>
              <a:prstGeom prst="rect">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8" name="矩形 37">
                <a:extLst>
                  <a:ext uri="{FF2B5EF4-FFF2-40B4-BE49-F238E27FC236}">
                    <a16:creationId xmlns:a16="http://schemas.microsoft.com/office/drawing/2014/main" id="{6D0AF1C9-EB20-1F44-AC23-DAAC8C5D186C}"/>
                  </a:ext>
                </a:extLst>
              </p:cNvPr>
              <p:cNvSpPr/>
              <p:nvPr/>
            </p:nvSpPr>
            <p:spPr>
              <a:xfrm>
                <a:off x="2393505" y="2287660"/>
                <a:ext cx="624539" cy="2903538"/>
              </a:xfrm>
              <a:prstGeom prst="rect">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9" name="矩形 38">
                <a:extLst>
                  <a:ext uri="{FF2B5EF4-FFF2-40B4-BE49-F238E27FC236}">
                    <a16:creationId xmlns:a16="http://schemas.microsoft.com/office/drawing/2014/main" id="{066AB16D-1681-7543-9944-7300CC0821F6}"/>
                  </a:ext>
                </a:extLst>
              </p:cNvPr>
              <p:cNvSpPr/>
              <p:nvPr/>
            </p:nvSpPr>
            <p:spPr>
              <a:xfrm>
                <a:off x="3506576" y="2859160"/>
                <a:ext cx="624539" cy="2332038"/>
              </a:xfrm>
              <a:prstGeom prst="rect">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0" name="矩形 39">
                <a:extLst>
                  <a:ext uri="{FF2B5EF4-FFF2-40B4-BE49-F238E27FC236}">
                    <a16:creationId xmlns:a16="http://schemas.microsoft.com/office/drawing/2014/main" id="{F3820354-D31D-CB47-9EAE-B0C16A3118C5}"/>
                  </a:ext>
                </a:extLst>
              </p:cNvPr>
              <p:cNvSpPr/>
              <p:nvPr/>
            </p:nvSpPr>
            <p:spPr>
              <a:xfrm>
                <a:off x="4619648" y="4014860"/>
                <a:ext cx="624539" cy="11763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矩形 40">
                <a:extLst>
                  <a:ext uri="{FF2B5EF4-FFF2-40B4-BE49-F238E27FC236}">
                    <a16:creationId xmlns:a16="http://schemas.microsoft.com/office/drawing/2014/main" id="{FDAF6432-E47D-7642-9B71-547992309F3B}"/>
                  </a:ext>
                </a:extLst>
              </p:cNvPr>
              <p:cNvSpPr/>
              <p:nvPr/>
            </p:nvSpPr>
            <p:spPr>
              <a:xfrm>
                <a:off x="5732718" y="3189360"/>
                <a:ext cx="624539" cy="2001838"/>
              </a:xfrm>
              <a:prstGeom prst="rect">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22" name="文本框 21">
              <a:extLst>
                <a:ext uri="{FF2B5EF4-FFF2-40B4-BE49-F238E27FC236}">
                  <a16:creationId xmlns:a16="http://schemas.microsoft.com/office/drawing/2014/main" id="{20C5D6D4-3AD1-C94F-AD50-102F84F8C2D1}"/>
                </a:ext>
              </a:extLst>
            </p:cNvPr>
            <p:cNvSpPr txBox="1"/>
            <p:nvPr/>
          </p:nvSpPr>
          <p:spPr bwMode="auto">
            <a:xfrm>
              <a:off x="1159754" y="5376862"/>
              <a:ext cx="1043696" cy="289888"/>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zh-CN" altLang="en-US" sz="1200" dirty="0">
                  <a:solidFill>
                    <a:schemeClr val="tx1">
                      <a:lumMod val="85000"/>
                      <a:lumOff val="15000"/>
                    </a:schemeClr>
                  </a:solidFill>
                  <a:latin typeface="Source Han Sans CN" panose="020B0500000000000000" pitchFamily="34" charset="-128"/>
                  <a:ea typeface="Source Han Sans CN" panose="020B0500000000000000" pitchFamily="34" charset="-128"/>
                </a:rPr>
                <a:t>添加标题</a:t>
              </a:r>
            </a:p>
          </p:txBody>
        </p:sp>
        <p:sp>
          <p:nvSpPr>
            <p:cNvPr id="23" name="文本框 22">
              <a:extLst>
                <a:ext uri="{FF2B5EF4-FFF2-40B4-BE49-F238E27FC236}">
                  <a16:creationId xmlns:a16="http://schemas.microsoft.com/office/drawing/2014/main" id="{0BF13437-1395-2544-9CF6-73F235B90959}"/>
                </a:ext>
              </a:extLst>
            </p:cNvPr>
            <p:cNvSpPr txBox="1"/>
            <p:nvPr/>
          </p:nvSpPr>
          <p:spPr bwMode="auto">
            <a:xfrm>
              <a:off x="2272825" y="5376862"/>
              <a:ext cx="1043696" cy="289888"/>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zh-CN" altLang="en-US" sz="1200" dirty="0">
                  <a:solidFill>
                    <a:schemeClr val="tx1">
                      <a:lumMod val="85000"/>
                      <a:lumOff val="15000"/>
                    </a:schemeClr>
                  </a:solidFill>
                  <a:latin typeface="Source Han Sans CN" panose="020B0500000000000000" pitchFamily="34" charset="-128"/>
                  <a:ea typeface="Source Han Sans CN" panose="020B0500000000000000" pitchFamily="34" charset="-128"/>
                </a:rPr>
                <a:t>添加标题</a:t>
              </a:r>
            </a:p>
          </p:txBody>
        </p:sp>
        <p:sp>
          <p:nvSpPr>
            <p:cNvPr id="24" name="文本框 23">
              <a:extLst>
                <a:ext uri="{FF2B5EF4-FFF2-40B4-BE49-F238E27FC236}">
                  <a16:creationId xmlns:a16="http://schemas.microsoft.com/office/drawing/2014/main" id="{73DDC368-9EEE-764A-8FDE-41BD4B0773B0}"/>
                </a:ext>
              </a:extLst>
            </p:cNvPr>
            <p:cNvSpPr txBox="1"/>
            <p:nvPr/>
          </p:nvSpPr>
          <p:spPr bwMode="auto">
            <a:xfrm>
              <a:off x="5612039" y="5376862"/>
              <a:ext cx="1043696" cy="289888"/>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zh-CN" altLang="en-US" sz="1200" dirty="0">
                  <a:solidFill>
                    <a:schemeClr val="tx1">
                      <a:lumMod val="85000"/>
                      <a:lumOff val="15000"/>
                    </a:schemeClr>
                  </a:solidFill>
                  <a:latin typeface="Source Han Sans CN" panose="020B0500000000000000" pitchFamily="34" charset="-128"/>
                  <a:ea typeface="Source Han Sans CN" panose="020B0500000000000000" pitchFamily="34" charset="-128"/>
                </a:rPr>
                <a:t>添加标题</a:t>
              </a:r>
            </a:p>
          </p:txBody>
        </p:sp>
        <p:sp>
          <p:nvSpPr>
            <p:cNvPr id="25" name="文本框 24">
              <a:extLst>
                <a:ext uri="{FF2B5EF4-FFF2-40B4-BE49-F238E27FC236}">
                  <a16:creationId xmlns:a16="http://schemas.microsoft.com/office/drawing/2014/main" id="{CB5A2072-04BE-4747-846F-6B3EAC7E1F49}"/>
                </a:ext>
              </a:extLst>
            </p:cNvPr>
            <p:cNvSpPr txBox="1"/>
            <p:nvPr/>
          </p:nvSpPr>
          <p:spPr bwMode="auto">
            <a:xfrm>
              <a:off x="4498967" y="5376862"/>
              <a:ext cx="1043696" cy="289888"/>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zh-CN" altLang="en-US" sz="1200" dirty="0">
                  <a:solidFill>
                    <a:schemeClr val="tx1">
                      <a:lumMod val="85000"/>
                      <a:lumOff val="15000"/>
                    </a:schemeClr>
                  </a:solidFill>
                  <a:latin typeface="Source Han Sans CN" panose="020B0500000000000000" pitchFamily="34" charset="-128"/>
                  <a:ea typeface="Source Han Sans CN" panose="020B0500000000000000" pitchFamily="34" charset="-128"/>
                </a:rPr>
                <a:t>添加标题</a:t>
              </a:r>
            </a:p>
          </p:txBody>
        </p:sp>
        <p:sp>
          <p:nvSpPr>
            <p:cNvPr id="26" name="文本框 25">
              <a:extLst>
                <a:ext uri="{FF2B5EF4-FFF2-40B4-BE49-F238E27FC236}">
                  <a16:creationId xmlns:a16="http://schemas.microsoft.com/office/drawing/2014/main" id="{004D7D7E-1AD7-F043-A43B-CD2D95420B25}"/>
                </a:ext>
              </a:extLst>
            </p:cNvPr>
            <p:cNvSpPr txBox="1"/>
            <p:nvPr/>
          </p:nvSpPr>
          <p:spPr bwMode="auto">
            <a:xfrm>
              <a:off x="3385896" y="5376862"/>
              <a:ext cx="1043696" cy="289888"/>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zh-CN" altLang="en-US" sz="1200" dirty="0">
                  <a:solidFill>
                    <a:schemeClr val="tx1">
                      <a:lumMod val="85000"/>
                      <a:lumOff val="15000"/>
                    </a:schemeClr>
                  </a:solidFill>
                  <a:latin typeface="Source Han Sans CN" panose="020B0500000000000000" pitchFamily="34" charset="-128"/>
                  <a:ea typeface="Source Han Sans CN" panose="020B0500000000000000" pitchFamily="34" charset="-128"/>
                </a:rPr>
                <a:t>添加标题</a:t>
              </a:r>
            </a:p>
          </p:txBody>
        </p:sp>
        <p:sp>
          <p:nvSpPr>
            <p:cNvPr id="27" name="文本框 26">
              <a:extLst>
                <a:ext uri="{FF2B5EF4-FFF2-40B4-BE49-F238E27FC236}">
                  <a16:creationId xmlns:a16="http://schemas.microsoft.com/office/drawing/2014/main" id="{5D5AD2B4-DD0F-6344-8583-F8D378B69C5A}"/>
                </a:ext>
              </a:extLst>
            </p:cNvPr>
            <p:cNvSpPr txBox="1"/>
            <p:nvPr/>
          </p:nvSpPr>
          <p:spPr bwMode="auto">
            <a:xfrm>
              <a:off x="1440089" y="5085347"/>
              <a:ext cx="483026" cy="289888"/>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en-US" altLang="zh-CN" sz="1200" dirty="0">
                  <a:solidFill>
                    <a:schemeClr val="tx1">
                      <a:lumMod val="85000"/>
                      <a:lumOff val="15000"/>
                    </a:schemeClr>
                  </a:solidFill>
                  <a:latin typeface="Source Han Sans CN" panose="020B0500000000000000" pitchFamily="34" charset="-128"/>
                  <a:ea typeface="Source Han Sans CN" panose="020B0500000000000000" pitchFamily="34" charset="-128"/>
                </a:rPr>
                <a:t>01</a:t>
              </a:r>
              <a:endParaRPr lang="zh-CN" altLang="en-US" sz="12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sp>
          <p:nvSpPr>
            <p:cNvPr id="28" name="文本框 27">
              <a:extLst>
                <a:ext uri="{FF2B5EF4-FFF2-40B4-BE49-F238E27FC236}">
                  <a16:creationId xmlns:a16="http://schemas.microsoft.com/office/drawing/2014/main" id="{79573502-2BE4-674D-A11F-D5280EB35CA7}"/>
                </a:ext>
              </a:extLst>
            </p:cNvPr>
            <p:cNvSpPr txBox="1"/>
            <p:nvPr/>
          </p:nvSpPr>
          <p:spPr bwMode="auto">
            <a:xfrm>
              <a:off x="2553160" y="5085347"/>
              <a:ext cx="483026" cy="289888"/>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en-US" altLang="zh-CN" sz="1200" dirty="0">
                  <a:solidFill>
                    <a:schemeClr val="tx1">
                      <a:lumMod val="85000"/>
                      <a:lumOff val="15000"/>
                    </a:schemeClr>
                  </a:solidFill>
                  <a:latin typeface="Source Han Sans CN" panose="020B0500000000000000" pitchFamily="34" charset="-128"/>
                  <a:ea typeface="Source Han Sans CN" panose="020B0500000000000000" pitchFamily="34" charset="-128"/>
                </a:rPr>
                <a:t>02</a:t>
              </a:r>
              <a:endParaRPr lang="zh-CN" altLang="en-US" sz="12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sp>
          <p:nvSpPr>
            <p:cNvPr id="29" name="文本框 28">
              <a:extLst>
                <a:ext uri="{FF2B5EF4-FFF2-40B4-BE49-F238E27FC236}">
                  <a16:creationId xmlns:a16="http://schemas.microsoft.com/office/drawing/2014/main" id="{DDC37A6C-637D-034E-8D6A-34FC0A5BC0AA}"/>
                </a:ext>
              </a:extLst>
            </p:cNvPr>
            <p:cNvSpPr txBox="1"/>
            <p:nvPr/>
          </p:nvSpPr>
          <p:spPr bwMode="auto">
            <a:xfrm>
              <a:off x="5892374" y="5085347"/>
              <a:ext cx="483026" cy="289888"/>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en-US" altLang="zh-CN" sz="1200" dirty="0">
                  <a:solidFill>
                    <a:schemeClr val="tx1">
                      <a:lumMod val="85000"/>
                      <a:lumOff val="15000"/>
                    </a:schemeClr>
                  </a:solidFill>
                  <a:latin typeface="Source Han Sans CN" panose="020B0500000000000000" pitchFamily="34" charset="-128"/>
                  <a:ea typeface="Source Han Sans CN" panose="020B0500000000000000" pitchFamily="34" charset="-128"/>
                </a:rPr>
                <a:t>05</a:t>
              </a:r>
              <a:endParaRPr lang="zh-CN" altLang="en-US" sz="12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sp>
          <p:nvSpPr>
            <p:cNvPr id="30" name="文本框 29">
              <a:extLst>
                <a:ext uri="{FF2B5EF4-FFF2-40B4-BE49-F238E27FC236}">
                  <a16:creationId xmlns:a16="http://schemas.microsoft.com/office/drawing/2014/main" id="{6DD6DE44-5C7C-9941-915F-863A21D5331C}"/>
                </a:ext>
              </a:extLst>
            </p:cNvPr>
            <p:cNvSpPr txBox="1"/>
            <p:nvPr/>
          </p:nvSpPr>
          <p:spPr bwMode="auto">
            <a:xfrm>
              <a:off x="4779302" y="5085347"/>
              <a:ext cx="483026" cy="289888"/>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en-US" altLang="zh-CN" sz="1200" dirty="0">
                  <a:solidFill>
                    <a:schemeClr val="tx1">
                      <a:lumMod val="85000"/>
                      <a:lumOff val="15000"/>
                    </a:schemeClr>
                  </a:solidFill>
                  <a:latin typeface="Source Han Sans CN" panose="020B0500000000000000" pitchFamily="34" charset="-128"/>
                  <a:ea typeface="Source Han Sans CN" panose="020B0500000000000000" pitchFamily="34" charset="-128"/>
                </a:rPr>
                <a:t>04</a:t>
              </a:r>
              <a:endParaRPr lang="zh-CN" altLang="en-US" sz="12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sp>
          <p:nvSpPr>
            <p:cNvPr id="31" name="文本框 30">
              <a:extLst>
                <a:ext uri="{FF2B5EF4-FFF2-40B4-BE49-F238E27FC236}">
                  <a16:creationId xmlns:a16="http://schemas.microsoft.com/office/drawing/2014/main" id="{340AD8BC-DDCE-5B4B-A9CF-C23AC86D9371}"/>
                </a:ext>
              </a:extLst>
            </p:cNvPr>
            <p:cNvSpPr txBox="1"/>
            <p:nvPr/>
          </p:nvSpPr>
          <p:spPr bwMode="auto">
            <a:xfrm>
              <a:off x="3666231" y="5085347"/>
              <a:ext cx="483026" cy="289888"/>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en-US" altLang="zh-CN" sz="1200" dirty="0">
                  <a:solidFill>
                    <a:schemeClr val="tx1">
                      <a:lumMod val="85000"/>
                      <a:lumOff val="15000"/>
                    </a:schemeClr>
                  </a:solidFill>
                  <a:latin typeface="Source Han Sans CN" panose="020B0500000000000000" pitchFamily="34" charset="-128"/>
                  <a:ea typeface="Source Han Sans CN" panose="020B0500000000000000" pitchFamily="34" charset="-128"/>
                </a:rPr>
                <a:t>03</a:t>
              </a:r>
              <a:endParaRPr lang="zh-CN" altLang="en-US" sz="12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sp>
          <p:nvSpPr>
            <p:cNvPr id="32" name="文本框 31">
              <a:extLst>
                <a:ext uri="{FF2B5EF4-FFF2-40B4-BE49-F238E27FC236}">
                  <a16:creationId xmlns:a16="http://schemas.microsoft.com/office/drawing/2014/main" id="{D5807FE0-B156-C34C-A888-1658B13BCD47}"/>
                </a:ext>
              </a:extLst>
            </p:cNvPr>
            <p:cNvSpPr txBox="1"/>
            <p:nvPr/>
          </p:nvSpPr>
          <p:spPr bwMode="auto">
            <a:xfrm>
              <a:off x="1369335" y="3148110"/>
              <a:ext cx="624534" cy="289888"/>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en-US" altLang="zh-CN" sz="1200" dirty="0">
                  <a:solidFill>
                    <a:schemeClr val="tx1">
                      <a:lumMod val="85000"/>
                      <a:lumOff val="15000"/>
                    </a:schemeClr>
                  </a:solidFill>
                  <a:latin typeface="Source Han Sans CN" panose="020B0500000000000000" pitchFamily="34" charset="-128"/>
                  <a:ea typeface="Source Han Sans CN" panose="020B0500000000000000" pitchFamily="34" charset="-128"/>
                </a:rPr>
                <a:t>47%</a:t>
              </a:r>
              <a:endParaRPr lang="zh-CN" altLang="en-US" sz="12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sp>
          <p:nvSpPr>
            <p:cNvPr id="33" name="文本框 32">
              <a:extLst>
                <a:ext uri="{FF2B5EF4-FFF2-40B4-BE49-F238E27FC236}">
                  <a16:creationId xmlns:a16="http://schemas.microsoft.com/office/drawing/2014/main" id="{7EF64D2D-028D-074C-9B29-7469868AE76F}"/>
                </a:ext>
              </a:extLst>
            </p:cNvPr>
            <p:cNvSpPr txBox="1"/>
            <p:nvPr/>
          </p:nvSpPr>
          <p:spPr bwMode="auto">
            <a:xfrm>
              <a:off x="2482406" y="1934528"/>
              <a:ext cx="624534" cy="289888"/>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en-US" altLang="zh-CN" sz="1200" dirty="0">
                  <a:solidFill>
                    <a:schemeClr val="tx1">
                      <a:lumMod val="85000"/>
                      <a:lumOff val="15000"/>
                    </a:schemeClr>
                  </a:solidFill>
                  <a:latin typeface="Source Han Sans CN" panose="020B0500000000000000" pitchFamily="34" charset="-128"/>
                  <a:ea typeface="Source Han Sans CN" panose="020B0500000000000000" pitchFamily="34" charset="-128"/>
                </a:rPr>
                <a:t>75%</a:t>
              </a:r>
              <a:endParaRPr lang="zh-CN" altLang="en-US" sz="12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sp>
          <p:nvSpPr>
            <p:cNvPr id="34" name="文本框 33">
              <a:extLst>
                <a:ext uri="{FF2B5EF4-FFF2-40B4-BE49-F238E27FC236}">
                  <a16:creationId xmlns:a16="http://schemas.microsoft.com/office/drawing/2014/main" id="{281C6EF2-33EE-9C45-88D5-4F45C62370B4}"/>
                </a:ext>
              </a:extLst>
            </p:cNvPr>
            <p:cNvSpPr txBox="1"/>
            <p:nvPr/>
          </p:nvSpPr>
          <p:spPr bwMode="auto">
            <a:xfrm>
              <a:off x="5821620" y="2753872"/>
              <a:ext cx="624534" cy="289888"/>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en-US" altLang="zh-CN" sz="1200" dirty="0">
                  <a:solidFill>
                    <a:schemeClr val="tx1">
                      <a:lumMod val="85000"/>
                      <a:lumOff val="15000"/>
                    </a:schemeClr>
                  </a:solidFill>
                  <a:latin typeface="Source Han Sans CN" panose="020B0500000000000000" pitchFamily="34" charset="-128"/>
                  <a:ea typeface="Source Han Sans CN" panose="020B0500000000000000" pitchFamily="34" charset="-128"/>
                </a:rPr>
                <a:t>50%</a:t>
              </a:r>
              <a:endParaRPr lang="zh-CN" altLang="en-US" sz="12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sp>
          <p:nvSpPr>
            <p:cNvPr id="35" name="文本框 34">
              <a:extLst>
                <a:ext uri="{FF2B5EF4-FFF2-40B4-BE49-F238E27FC236}">
                  <a16:creationId xmlns:a16="http://schemas.microsoft.com/office/drawing/2014/main" id="{C72C82CF-5BBB-804F-B999-C0E9CCFC8223}"/>
                </a:ext>
              </a:extLst>
            </p:cNvPr>
            <p:cNvSpPr txBox="1"/>
            <p:nvPr/>
          </p:nvSpPr>
          <p:spPr bwMode="auto">
            <a:xfrm>
              <a:off x="4708548" y="3495186"/>
              <a:ext cx="624534" cy="289888"/>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en-US" altLang="zh-CN" sz="1200" dirty="0">
                  <a:solidFill>
                    <a:schemeClr val="tx1">
                      <a:lumMod val="85000"/>
                      <a:lumOff val="15000"/>
                    </a:schemeClr>
                  </a:solidFill>
                  <a:latin typeface="Source Han Sans CN" panose="020B0500000000000000" pitchFamily="34" charset="-128"/>
                  <a:ea typeface="Source Han Sans CN" panose="020B0500000000000000" pitchFamily="34" charset="-128"/>
                </a:rPr>
                <a:t>42%</a:t>
              </a:r>
              <a:endParaRPr lang="zh-CN" altLang="en-US" sz="12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sp>
          <p:nvSpPr>
            <p:cNvPr id="36" name="文本框 35">
              <a:extLst>
                <a:ext uri="{FF2B5EF4-FFF2-40B4-BE49-F238E27FC236}">
                  <a16:creationId xmlns:a16="http://schemas.microsoft.com/office/drawing/2014/main" id="{4DABC123-D0C1-E04D-B509-A708649052CB}"/>
                </a:ext>
              </a:extLst>
            </p:cNvPr>
            <p:cNvSpPr txBox="1"/>
            <p:nvPr/>
          </p:nvSpPr>
          <p:spPr bwMode="auto">
            <a:xfrm>
              <a:off x="3595477" y="2458059"/>
              <a:ext cx="624534" cy="289888"/>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en-US" altLang="zh-CN" sz="1200" dirty="0">
                  <a:solidFill>
                    <a:schemeClr val="tx1">
                      <a:lumMod val="85000"/>
                      <a:lumOff val="15000"/>
                    </a:schemeClr>
                  </a:solidFill>
                  <a:latin typeface="Source Han Sans CN" panose="020B0500000000000000" pitchFamily="34" charset="-128"/>
                  <a:ea typeface="Source Han Sans CN" panose="020B0500000000000000" pitchFamily="34" charset="-128"/>
                </a:rPr>
                <a:t>60%</a:t>
              </a:r>
              <a:endParaRPr lang="zh-CN" altLang="en-US" sz="12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grpSp>
      <p:pic>
        <p:nvPicPr>
          <p:cNvPr id="42" name="图片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5940" y="98877"/>
            <a:ext cx="1191319" cy="1186665"/>
          </a:xfrm>
          <a:prstGeom prst="rect">
            <a:avLst/>
          </a:prstGeom>
        </p:spPr>
      </p:pic>
    </p:spTree>
    <p:extLst>
      <p:ext uri="{BB962C8B-B14F-4D97-AF65-F5344CB8AC3E}">
        <p14:creationId xmlns:p14="http://schemas.microsoft.com/office/powerpoint/2010/main" val="341492104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B186CD-3690-6949-B149-075D781B98DE}"/>
              </a:ext>
            </a:extLst>
          </p:cNvPr>
          <p:cNvSpPr txBox="1"/>
          <p:nvPr/>
        </p:nvSpPr>
        <p:spPr>
          <a:xfrm>
            <a:off x="228600" y="292100"/>
            <a:ext cx="2236510" cy="400110"/>
          </a:xfrm>
          <a:prstGeom prst="rect">
            <a:avLst/>
          </a:prstGeom>
          <a:noFill/>
        </p:spPr>
        <p:txBody>
          <a:bodyPr wrap="none" rtlCol="0">
            <a:spAutoFit/>
          </a:bodyPr>
          <a:lstStyle/>
          <a:p>
            <a:r>
              <a:rPr kumimoji="1" lang="zh-CN" altLang="en-US" sz="2000">
                <a:solidFill>
                  <a:schemeClr val="bg1"/>
                </a:solidFill>
                <a:latin typeface="+mj-ea"/>
                <a:ea typeface="+mj-ea"/>
              </a:rPr>
              <a:t>未来发展方向规划</a:t>
            </a:r>
          </a:p>
        </p:txBody>
      </p:sp>
      <p:sp>
        <p:nvSpPr>
          <p:cNvPr id="3" name="矩形 2">
            <a:extLst>
              <a:ext uri="{FF2B5EF4-FFF2-40B4-BE49-F238E27FC236}">
                <a16:creationId xmlns:a16="http://schemas.microsoft.com/office/drawing/2014/main" id="{C08300FB-6E80-4242-A174-E94511866F6C}"/>
              </a:ext>
            </a:extLst>
          </p:cNvPr>
          <p:cNvSpPr/>
          <p:nvPr/>
        </p:nvSpPr>
        <p:spPr>
          <a:xfrm>
            <a:off x="3965723" y="3036891"/>
            <a:ext cx="3024732" cy="2747732"/>
          </a:xfrm>
          <a:prstGeom prst="rect">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 name="文本框 3">
            <a:extLst>
              <a:ext uri="{FF2B5EF4-FFF2-40B4-BE49-F238E27FC236}">
                <a16:creationId xmlns:a16="http://schemas.microsoft.com/office/drawing/2014/main" id="{776414C4-2784-9A40-9E82-C69A63FC0D4A}"/>
              </a:ext>
            </a:extLst>
          </p:cNvPr>
          <p:cNvSpPr txBox="1"/>
          <p:nvPr/>
        </p:nvSpPr>
        <p:spPr>
          <a:xfrm>
            <a:off x="4094060" y="3623967"/>
            <a:ext cx="2768058" cy="1276055"/>
          </a:xfrm>
          <a:prstGeom prst="rect">
            <a:avLst/>
          </a:prstGeom>
          <a:noFill/>
        </p:spPr>
        <p:txBody>
          <a:bodyPr wrap="square" rtlCol="0">
            <a:spAutoFit/>
          </a:bodyPr>
          <a:lstStyle/>
          <a:p>
            <a:pPr>
              <a:lnSpc>
                <a:spcPct val="125000"/>
              </a:lnSpc>
            </a:pPr>
            <a:r>
              <a:rPr lang="zh-CN" altLang="en-US" sz="1600" dirty="0">
                <a:solidFill>
                  <a:schemeClr val="bg1"/>
                </a:solidFill>
                <a:latin typeface="+mn-ea"/>
                <a:cs typeface="+mn-ea"/>
                <a:sym typeface="微软雅黑" panose="020B0503020204020204" pitchFamily="34" charset="-122"/>
              </a:rPr>
              <a:t>点击此处输入与此小标题或者与此图形相关的内容介绍、数据统计、事件分析、总结概述等文字描述内容。</a:t>
            </a:r>
          </a:p>
        </p:txBody>
      </p:sp>
      <p:sp>
        <p:nvSpPr>
          <p:cNvPr id="5" name="矩形 4">
            <a:extLst>
              <a:ext uri="{FF2B5EF4-FFF2-40B4-BE49-F238E27FC236}">
                <a16:creationId xmlns:a16="http://schemas.microsoft.com/office/drawing/2014/main" id="{8250A624-20DA-5245-94AF-05AAC7BB1220}"/>
              </a:ext>
            </a:extLst>
          </p:cNvPr>
          <p:cNvSpPr/>
          <p:nvPr/>
        </p:nvSpPr>
        <p:spPr>
          <a:xfrm>
            <a:off x="521944" y="1573873"/>
            <a:ext cx="11012330" cy="1193147"/>
          </a:xfrm>
          <a:prstGeom prst="rect">
            <a:avLst/>
          </a:prstGeom>
        </p:spPr>
        <p:txBody>
          <a:bodyPr wrap="square">
            <a:spAutoFit/>
          </a:bodyPr>
          <a:lstStyle/>
          <a:p>
            <a:pPr>
              <a:lnSpc>
                <a:spcPct val="125000"/>
              </a:lnSpc>
            </a:pPr>
            <a:r>
              <a:rPr lang="zh-CN" altLang="en-US" sz="2400" b="1" dirty="0">
                <a:solidFill>
                  <a:schemeClr val="tx1">
                    <a:lumMod val="75000"/>
                    <a:lumOff val="25000"/>
                  </a:schemeClr>
                </a:solidFill>
                <a:latin typeface="+mj-ea"/>
                <a:ea typeface="+mj-ea"/>
                <a:cs typeface="+mn-ea"/>
                <a:sym typeface="微软雅黑" panose="020B0503020204020204" pitchFamily="34" charset="-122"/>
              </a:rPr>
              <a:t>在此输入小标题</a:t>
            </a:r>
            <a:endParaRPr lang="en-US" altLang="zh-CN" sz="2400" b="1" dirty="0">
              <a:solidFill>
                <a:schemeClr val="tx1">
                  <a:lumMod val="75000"/>
                  <a:lumOff val="25000"/>
                </a:schemeClr>
              </a:solidFill>
              <a:latin typeface="+mj-ea"/>
              <a:ea typeface="+mj-ea"/>
              <a:cs typeface="+mn-ea"/>
              <a:sym typeface="微软雅黑" panose="020B0503020204020204" pitchFamily="34" charset="-122"/>
            </a:endParaRPr>
          </a:p>
          <a:p>
            <a:pPr>
              <a:lnSpc>
                <a:spcPct val="125000"/>
              </a:lnSpc>
            </a:pPr>
            <a:r>
              <a:rPr lang="zh-CN" altLang="en-US" dirty="0">
                <a:solidFill>
                  <a:schemeClr val="tx1">
                    <a:lumMod val="75000"/>
                    <a:lumOff val="25000"/>
                  </a:schemeClr>
                </a:solidFill>
                <a:latin typeface="+mn-ea"/>
                <a:cs typeface="+mn-ea"/>
                <a:sym typeface="微软雅黑" panose="020B0503020204020204" pitchFamily="34" charset="-122"/>
              </a:rPr>
              <a:t>点击此处输入与此小标题或图形相关的文字描述内容或数据分析。</a:t>
            </a:r>
            <a:endParaRPr lang="en-US" altLang="zh-CN" dirty="0">
              <a:solidFill>
                <a:schemeClr val="tx1">
                  <a:lumMod val="75000"/>
                  <a:lumOff val="25000"/>
                </a:schemeClr>
              </a:solidFill>
              <a:latin typeface="+mn-ea"/>
              <a:cs typeface="+mn-ea"/>
              <a:sym typeface="微软雅黑" panose="020B0503020204020204" pitchFamily="34" charset="-122"/>
            </a:endParaRPr>
          </a:p>
          <a:p>
            <a:pPr>
              <a:lnSpc>
                <a:spcPct val="125000"/>
              </a:lnSpc>
            </a:pPr>
            <a:r>
              <a:rPr lang="zh-CN" altLang="en-US" dirty="0">
                <a:solidFill>
                  <a:schemeClr val="tx1">
                    <a:lumMod val="75000"/>
                    <a:lumOff val="25000"/>
                  </a:schemeClr>
                </a:solidFill>
                <a:latin typeface="+mn-ea"/>
                <a:cs typeface="+mn-ea"/>
                <a:sym typeface="微软雅黑" panose="020B0503020204020204" pitchFamily="34" charset="-122"/>
              </a:rPr>
              <a:t>点击此处输入与此小标题或者与此图形相关的内容介绍、数据统计、事件分析、总结概述等文字描述内容。</a:t>
            </a:r>
          </a:p>
        </p:txBody>
      </p:sp>
      <p:sp>
        <p:nvSpPr>
          <p:cNvPr id="6" name="矩形 5">
            <a:extLst>
              <a:ext uri="{FF2B5EF4-FFF2-40B4-BE49-F238E27FC236}">
                <a16:creationId xmlns:a16="http://schemas.microsoft.com/office/drawing/2014/main" id="{33ED67DA-85E9-5548-A0BC-878D185DE4D9}"/>
              </a:ext>
            </a:extLst>
          </p:cNvPr>
          <p:cNvSpPr/>
          <p:nvPr/>
        </p:nvSpPr>
        <p:spPr>
          <a:xfrm>
            <a:off x="-1" y="3036891"/>
            <a:ext cx="3965723" cy="2747732"/>
          </a:xfrm>
          <a:prstGeom prst="rect">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51AA4654-90FD-D54F-A0CD-03AE4639CAD9}"/>
              </a:ext>
            </a:extLst>
          </p:cNvPr>
          <p:cNvSpPr/>
          <p:nvPr/>
        </p:nvSpPr>
        <p:spPr>
          <a:xfrm>
            <a:off x="6990455" y="3036891"/>
            <a:ext cx="5201545" cy="2747732"/>
          </a:xfrm>
          <a:prstGeom prst="rect">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5940" y="98877"/>
            <a:ext cx="1191319" cy="1186665"/>
          </a:xfrm>
          <a:prstGeom prst="rect">
            <a:avLst/>
          </a:prstGeom>
        </p:spPr>
      </p:pic>
    </p:spTree>
    <p:extLst>
      <p:ext uri="{BB962C8B-B14F-4D97-AF65-F5344CB8AC3E}">
        <p14:creationId xmlns:p14="http://schemas.microsoft.com/office/powerpoint/2010/main" val="119837348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F8B9B1A-B92B-414A-B928-064816A5C9DD}"/>
              </a:ext>
            </a:extLst>
          </p:cNvPr>
          <p:cNvSpPr/>
          <p:nvPr/>
        </p:nvSpPr>
        <p:spPr>
          <a:xfrm>
            <a:off x="228600" y="241300"/>
            <a:ext cx="1790700" cy="190500"/>
          </a:xfrm>
          <a:prstGeom prst="rect">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a:extLst>
              <a:ext uri="{FF2B5EF4-FFF2-40B4-BE49-F238E27FC236}">
                <a16:creationId xmlns:a16="http://schemas.microsoft.com/office/drawing/2014/main" id="{1D0BE5E8-A8E0-B345-ABD7-3561923BFBF6}"/>
              </a:ext>
            </a:extLst>
          </p:cNvPr>
          <p:cNvSpPr/>
          <p:nvPr/>
        </p:nvSpPr>
        <p:spPr>
          <a:xfrm>
            <a:off x="2120900" y="241300"/>
            <a:ext cx="647700" cy="190500"/>
          </a:xfrm>
          <a:prstGeom prst="rect">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6AA329DA-1AE5-D540-84E4-8A7A72AED93C}"/>
              </a:ext>
            </a:extLst>
          </p:cNvPr>
          <p:cNvSpPr/>
          <p:nvPr/>
        </p:nvSpPr>
        <p:spPr>
          <a:xfrm>
            <a:off x="2870200" y="241300"/>
            <a:ext cx="1790700" cy="190500"/>
          </a:xfrm>
          <a:prstGeom prst="rect">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07A3A6F8-00BC-234D-BB75-4E7B8112DEB6}"/>
              </a:ext>
            </a:extLst>
          </p:cNvPr>
          <p:cNvSpPr/>
          <p:nvPr/>
        </p:nvSpPr>
        <p:spPr>
          <a:xfrm>
            <a:off x="7493000" y="241300"/>
            <a:ext cx="1790700" cy="190500"/>
          </a:xfrm>
          <a:prstGeom prst="rect">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BA693DC7-4350-434B-8282-BAFC77F461E7}"/>
              </a:ext>
            </a:extLst>
          </p:cNvPr>
          <p:cNvSpPr/>
          <p:nvPr/>
        </p:nvSpPr>
        <p:spPr>
          <a:xfrm>
            <a:off x="9385300" y="241300"/>
            <a:ext cx="647700" cy="190500"/>
          </a:xfrm>
          <a:prstGeom prst="rect">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3A8EB821-2C9A-344D-AA09-DE14E82DF15A}"/>
              </a:ext>
            </a:extLst>
          </p:cNvPr>
          <p:cNvSpPr/>
          <p:nvPr/>
        </p:nvSpPr>
        <p:spPr>
          <a:xfrm>
            <a:off x="10134600" y="241300"/>
            <a:ext cx="1790700" cy="190500"/>
          </a:xfrm>
          <a:prstGeom prst="rect">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平行四边形 7">
            <a:extLst>
              <a:ext uri="{FF2B5EF4-FFF2-40B4-BE49-F238E27FC236}">
                <a16:creationId xmlns:a16="http://schemas.microsoft.com/office/drawing/2014/main" id="{C4CCDF15-F23A-F845-8D7A-34998352939A}"/>
              </a:ext>
            </a:extLst>
          </p:cNvPr>
          <p:cNvSpPr/>
          <p:nvPr/>
        </p:nvSpPr>
        <p:spPr>
          <a:xfrm>
            <a:off x="228600" y="6388100"/>
            <a:ext cx="1790700" cy="190500"/>
          </a:xfrm>
          <a:prstGeom prst="parallelogram">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A976CE83-8E77-5844-87FD-9FA8DE97B52C}"/>
              </a:ext>
            </a:extLst>
          </p:cNvPr>
          <p:cNvSpPr txBox="1"/>
          <p:nvPr/>
        </p:nvSpPr>
        <p:spPr>
          <a:xfrm>
            <a:off x="2070100" y="6375400"/>
            <a:ext cx="2679700" cy="253916"/>
          </a:xfrm>
          <a:prstGeom prst="rect">
            <a:avLst/>
          </a:prstGeom>
          <a:noFill/>
        </p:spPr>
        <p:txBody>
          <a:bodyPr wrap="square" rtlCol="0">
            <a:spAutoFit/>
          </a:bodyPr>
          <a:lstStyle/>
          <a:p>
            <a:pPr algn="dist"/>
            <a:r>
              <a:rPr kumimoji="1" lang="en-US" altLang="zh-CN" sz="1050">
                <a:solidFill>
                  <a:srgbClr val="A63031"/>
                </a:solidFill>
              </a:rPr>
              <a:t>HTTP://WWW.588KU.COM/PPT</a:t>
            </a:r>
            <a:endParaRPr kumimoji="1" lang="zh-CN" altLang="en-US" sz="1050">
              <a:solidFill>
                <a:srgbClr val="A63031"/>
              </a:solidFill>
            </a:endParaRPr>
          </a:p>
        </p:txBody>
      </p:sp>
      <p:sp>
        <p:nvSpPr>
          <p:cNvPr id="10" name="平行四边形 9">
            <a:extLst>
              <a:ext uri="{FF2B5EF4-FFF2-40B4-BE49-F238E27FC236}">
                <a16:creationId xmlns:a16="http://schemas.microsoft.com/office/drawing/2014/main" id="{6D3EC4DE-A5F0-A343-BD10-C17AB07FF2D2}"/>
              </a:ext>
            </a:extLst>
          </p:cNvPr>
          <p:cNvSpPr/>
          <p:nvPr/>
        </p:nvSpPr>
        <p:spPr>
          <a:xfrm>
            <a:off x="10033000" y="6388100"/>
            <a:ext cx="1790700" cy="190500"/>
          </a:xfrm>
          <a:prstGeom prst="parallelogram">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D868FF9D-0B70-4D47-806E-8776C9D3296C}"/>
              </a:ext>
            </a:extLst>
          </p:cNvPr>
          <p:cNvSpPr txBox="1"/>
          <p:nvPr/>
        </p:nvSpPr>
        <p:spPr>
          <a:xfrm>
            <a:off x="7302500" y="6375400"/>
            <a:ext cx="2679700" cy="253916"/>
          </a:xfrm>
          <a:prstGeom prst="rect">
            <a:avLst/>
          </a:prstGeom>
          <a:noFill/>
        </p:spPr>
        <p:txBody>
          <a:bodyPr wrap="square" rtlCol="0">
            <a:spAutoFit/>
          </a:bodyPr>
          <a:lstStyle/>
          <a:p>
            <a:pPr algn="dist"/>
            <a:r>
              <a:rPr kumimoji="1" lang="en-US" altLang="zh-CN" sz="1050">
                <a:solidFill>
                  <a:srgbClr val="A63031"/>
                </a:solidFill>
              </a:rPr>
              <a:t>COMPANY</a:t>
            </a:r>
            <a:r>
              <a:rPr kumimoji="1" lang="zh-CN" altLang="en-US" sz="1050">
                <a:solidFill>
                  <a:srgbClr val="A63031"/>
                </a:solidFill>
              </a:rPr>
              <a:t> </a:t>
            </a:r>
            <a:r>
              <a:rPr kumimoji="1" lang="en-US" altLang="zh-CN" sz="1050">
                <a:solidFill>
                  <a:srgbClr val="A63031"/>
                </a:solidFill>
              </a:rPr>
              <a:t>LOGAN</a:t>
            </a:r>
            <a:endParaRPr kumimoji="1" lang="zh-CN" altLang="en-US" sz="1050">
              <a:solidFill>
                <a:srgbClr val="A63031"/>
              </a:solidFill>
            </a:endParaRPr>
          </a:p>
        </p:txBody>
      </p:sp>
      <p:sp>
        <p:nvSpPr>
          <p:cNvPr id="12" name="文本框 11">
            <a:extLst>
              <a:ext uri="{FF2B5EF4-FFF2-40B4-BE49-F238E27FC236}">
                <a16:creationId xmlns:a16="http://schemas.microsoft.com/office/drawing/2014/main" id="{C4C0A933-450A-3F41-845C-132582CD3DF2}"/>
              </a:ext>
            </a:extLst>
          </p:cNvPr>
          <p:cNvSpPr txBox="1"/>
          <p:nvPr/>
        </p:nvSpPr>
        <p:spPr>
          <a:xfrm>
            <a:off x="285750" y="901700"/>
            <a:ext cx="3348994" cy="707886"/>
          </a:xfrm>
          <a:prstGeom prst="rect">
            <a:avLst/>
          </a:prstGeom>
          <a:noFill/>
        </p:spPr>
        <p:txBody>
          <a:bodyPr wrap="none" rtlCol="0">
            <a:spAutoFit/>
          </a:bodyPr>
          <a:lstStyle/>
          <a:p>
            <a:r>
              <a:rPr kumimoji="1" lang="en-US" altLang="zh-CN" sz="4000">
                <a:solidFill>
                  <a:srgbClr val="A63031"/>
                </a:solidFill>
                <a:latin typeface="+mj-lt"/>
              </a:rPr>
              <a:t>CONTENTS</a:t>
            </a:r>
            <a:endParaRPr kumimoji="1" lang="zh-CN" altLang="en-US" sz="4000">
              <a:solidFill>
                <a:srgbClr val="A63031"/>
              </a:solidFill>
              <a:latin typeface="+mj-lt"/>
            </a:endParaRPr>
          </a:p>
        </p:txBody>
      </p:sp>
      <p:sp>
        <p:nvSpPr>
          <p:cNvPr id="13" name="文本框 12">
            <a:extLst>
              <a:ext uri="{FF2B5EF4-FFF2-40B4-BE49-F238E27FC236}">
                <a16:creationId xmlns:a16="http://schemas.microsoft.com/office/drawing/2014/main" id="{434530FA-FFE1-814C-9257-091823CB0F56}"/>
              </a:ext>
            </a:extLst>
          </p:cNvPr>
          <p:cNvSpPr txBox="1"/>
          <p:nvPr/>
        </p:nvSpPr>
        <p:spPr>
          <a:xfrm>
            <a:off x="234950" y="1407854"/>
            <a:ext cx="1569660" cy="923330"/>
          </a:xfrm>
          <a:prstGeom prst="rect">
            <a:avLst/>
          </a:prstGeom>
          <a:noFill/>
        </p:spPr>
        <p:txBody>
          <a:bodyPr wrap="none" rtlCol="0">
            <a:spAutoFit/>
          </a:bodyPr>
          <a:lstStyle/>
          <a:p>
            <a:r>
              <a:rPr kumimoji="1" lang="zh-CN" altLang="en-US" sz="5400">
                <a:solidFill>
                  <a:srgbClr val="A63031"/>
                </a:solidFill>
                <a:latin typeface="+mj-ea"/>
                <a:ea typeface="+mj-ea"/>
              </a:rPr>
              <a:t>目录</a:t>
            </a:r>
          </a:p>
        </p:txBody>
      </p:sp>
      <p:cxnSp>
        <p:nvCxnSpPr>
          <p:cNvPr id="15" name="直线连接符 14">
            <a:extLst>
              <a:ext uri="{FF2B5EF4-FFF2-40B4-BE49-F238E27FC236}">
                <a16:creationId xmlns:a16="http://schemas.microsoft.com/office/drawing/2014/main" id="{D7DDFA55-333B-5E44-B1C1-ED4DA3355F9F}"/>
              </a:ext>
            </a:extLst>
          </p:cNvPr>
          <p:cNvCxnSpPr>
            <a:cxnSpLocks/>
          </p:cNvCxnSpPr>
          <p:nvPr/>
        </p:nvCxnSpPr>
        <p:spPr>
          <a:xfrm flipH="1">
            <a:off x="673100" y="901700"/>
            <a:ext cx="3746501" cy="3746500"/>
          </a:xfrm>
          <a:prstGeom prst="line">
            <a:avLst/>
          </a:prstGeom>
          <a:ln>
            <a:solidFill>
              <a:srgbClr val="A63031"/>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0469E7B7-D072-4549-BE8D-08432079CB44}"/>
              </a:ext>
            </a:extLst>
          </p:cNvPr>
          <p:cNvCxnSpPr>
            <a:cxnSpLocks/>
          </p:cNvCxnSpPr>
          <p:nvPr/>
        </p:nvCxnSpPr>
        <p:spPr>
          <a:xfrm flipH="1">
            <a:off x="7937500" y="901700"/>
            <a:ext cx="3746501" cy="3746500"/>
          </a:xfrm>
          <a:prstGeom prst="line">
            <a:avLst/>
          </a:prstGeom>
          <a:ln>
            <a:solidFill>
              <a:srgbClr val="A63031"/>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D1350454-FCEA-D243-BE6A-1683508BF1D8}"/>
              </a:ext>
            </a:extLst>
          </p:cNvPr>
          <p:cNvCxnSpPr>
            <a:cxnSpLocks/>
          </p:cNvCxnSpPr>
          <p:nvPr/>
        </p:nvCxnSpPr>
        <p:spPr>
          <a:xfrm flipH="1">
            <a:off x="6807199" y="2171700"/>
            <a:ext cx="3746501" cy="3746500"/>
          </a:xfrm>
          <a:prstGeom prst="line">
            <a:avLst/>
          </a:prstGeom>
          <a:ln>
            <a:solidFill>
              <a:srgbClr val="A63031"/>
            </a:solidFill>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F5FC4BC0-86F5-F94E-80EC-A9601EC11722}"/>
              </a:ext>
            </a:extLst>
          </p:cNvPr>
          <p:cNvCxnSpPr>
            <a:cxnSpLocks/>
          </p:cNvCxnSpPr>
          <p:nvPr/>
        </p:nvCxnSpPr>
        <p:spPr>
          <a:xfrm flipH="1">
            <a:off x="-615950" y="2060208"/>
            <a:ext cx="3746501" cy="3746500"/>
          </a:xfrm>
          <a:prstGeom prst="line">
            <a:avLst/>
          </a:prstGeom>
          <a:ln>
            <a:solidFill>
              <a:srgbClr val="A63031"/>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F194235A-F45D-444B-A8E6-4B5E862EE2C3}"/>
              </a:ext>
            </a:extLst>
          </p:cNvPr>
          <p:cNvSpPr txBox="1"/>
          <p:nvPr/>
        </p:nvSpPr>
        <p:spPr>
          <a:xfrm>
            <a:off x="9002449" y="4717871"/>
            <a:ext cx="2922851" cy="1200329"/>
          </a:xfrm>
          <a:prstGeom prst="rect">
            <a:avLst/>
          </a:prstGeom>
          <a:noFill/>
        </p:spPr>
        <p:txBody>
          <a:bodyPr wrap="none" rtlCol="0">
            <a:spAutoFit/>
          </a:bodyPr>
          <a:lstStyle/>
          <a:p>
            <a:r>
              <a:rPr kumimoji="1" lang="en-US" altLang="zh-CN" sz="3600">
                <a:solidFill>
                  <a:srgbClr val="A63031"/>
                </a:solidFill>
                <a:latin typeface="+mj-lt"/>
              </a:rPr>
              <a:t>BUSINESS</a:t>
            </a:r>
          </a:p>
          <a:p>
            <a:r>
              <a:rPr kumimoji="1" lang="en-US" altLang="zh-CN" sz="3600">
                <a:solidFill>
                  <a:srgbClr val="A63031"/>
                </a:solidFill>
                <a:latin typeface="+mj-lt"/>
              </a:rPr>
              <a:t>TEMPLATE</a:t>
            </a:r>
            <a:endParaRPr kumimoji="1" lang="zh-CN" altLang="en-US" sz="3600">
              <a:solidFill>
                <a:srgbClr val="A63031"/>
              </a:solidFill>
              <a:latin typeface="+mj-lt"/>
            </a:endParaRPr>
          </a:p>
        </p:txBody>
      </p:sp>
      <p:sp>
        <p:nvSpPr>
          <p:cNvPr id="21" name="椭圆 20">
            <a:extLst>
              <a:ext uri="{FF2B5EF4-FFF2-40B4-BE49-F238E27FC236}">
                <a16:creationId xmlns:a16="http://schemas.microsoft.com/office/drawing/2014/main" id="{B486333B-1C63-5848-8AD3-40993F0514C2}"/>
              </a:ext>
            </a:extLst>
          </p:cNvPr>
          <p:cNvSpPr/>
          <p:nvPr/>
        </p:nvSpPr>
        <p:spPr>
          <a:xfrm>
            <a:off x="4624010" y="1171020"/>
            <a:ext cx="698499" cy="698499"/>
          </a:xfrm>
          <a:prstGeom prst="ellipse">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a:latin typeface="+mj-lt"/>
              </a:rPr>
              <a:t>1</a:t>
            </a:r>
            <a:endParaRPr kumimoji="1" lang="zh-CN" altLang="en-US" sz="2800">
              <a:latin typeface="+mj-lt"/>
            </a:endParaRPr>
          </a:p>
        </p:txBody>
      </p:sp>
      <p:sp>
        <p:nvSpPr>
          <p:cNvPr id="22" name="椭圆 21">
            <a:extLst>
              <a:ext uri="{FF2B5EF4-FFF2-40B4-BE49-F238E27FC236}">
                <a16:creationId xmlns:a16="http://schemas.microsoft.com/office/drawing/2014/main" id="{5EE1C822-2EB5-D949-A067-537E254DECB6}"/>
              </a:ext>
            </a:extLst>
          </p:cNvPr>
          <p:cNvSpPr/>
          <p:nvPr/>
        </p:nvSpPr>
        <p:spPr>
          <a:xfrm>
            <a:off x="3655003" y="2226967"/>
            <a:ext cx="698499" cy="698499"/>
          </a:xfrm>
          <a:prstGeom prst="ellipse">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a:latin typeface="+mj-lt"/>
              </a:rPr>
              <a:t>2</a:t>
            </a:r>
            <a:endParaRPr kumimoji="1" lang="zh-CN" altLang="en-US" sz="2800">
              <a:latin typeface="+mj-lt"/>
            </a:endParaRPr>
          </a:p>
        </p:txBody>
      </p:sp>
      <p:sp>
        <p:nvSpPr>
          <p:cNvPr id="23" name="椭圆 22">
            <a:extLst>
              <a:ext uri="{FF2B5EF4-FFF2-40B4-BE49-F238E27FC236}">
                <a16:creationId xmlns:a16="http://schemas.microsoft.com/office/drawing/2014/main" id="{1824BCFE-CAE5-3047-BD85-6AA4DAFC8F0E}"/>
              </a:ext>
            </a:extLst>
          </p:cNvPr>
          <p:cNvSpPr/>
          <p:nvPr/>
        </p:nvSpPr>
        <p:spPr>
          <a:xfrm>
            <a:off x="2655509" y="3356343"/>
            <a:ext cx="698499" cy="698499"/>
          </a:xfrm>
          <a:prstGeom prst="ellipse">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a:latin typeface="+mj-lt"/>
              </a:rPr>
              <a:t>3</a:t>
            </a:r>
            <a:endParaRPr kumimoji="1" lang="zh-CN" altLang="en-US" sz="2800">
              <a:latin typeface="+mj-lt"/>
            </a:endParaRPr>
          </a:p>
        </p:txBody>
      </p:sp>
      <p:sp>
        <p:nvSpPr>
          <p:cNvPr id="24" name="椭圆 23">
            <a:extLst>
              <a:ext uri="{FF2B5EF4-FFF2-40B4-BE49-F238E27FC236}">
                <a16:creationId xmlns:a16="http://schemas.microsoft.com/office/drawing/2014/main" id="{866177E2-B0BC-F343-97A2-22087BE8AD2A}"/>
              </a:ext>
            </a:extLst>
          </p:cNvPr>
          <p:cNvSpPr/>
          <p:nvPr/>
        </p:nvSpPr>
        <p:spPr>
          <a:xfrm>
            <a:off x="1682163" y="4464494"/>
            <a:ext cx="698499" cy="698499"/>
          </a:xfrm>
          <a:prstGeom prst="ellipse">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a:latin typeface="+mj-lt"/>
              </a:rPr>
              <a:t>4</a:t>
            </a:r>
            <a:endParaRPr kumimoji="1" lang="zh-CN" altLang="en-US" sz="2800">
              <a:latin typeface="+mj-lt"/>
            </a:endParaRPr>
          </a:p>
        </p:txBody>
      </p:sp>
      <p:sp>
        <p:nvSpPr>
          <p:cNvPr id="25" name="文本框 24">
            <a:extLst>
              <a:ext uri="{FF2B5EF4-FFF2-40B4-BE49-F238E27FC236}">
                <a16:creationId xmlns:a16="http://schemas.microsoft.com/office/drawing/2014/main" id="{138AF3A6-2BF1-D345-9963-32B7979DCA6B}"/>
              </a:ext>
            </a:extLst>
          </p:cNvPr>
          <p:cNvSpPr txBox="1"/>
          <p:nvPr/>
        </p:nvSpPr>
        <p:spPr>
          <a:xfrm>
            <a:off x="5418835" y="1161654"/>
            <a:ext cx="3467616" cy="584775"/>
          </a:xfrm>
          <a:prstGeom prst="rect">
            <a:avLst/>
          </a:prstGeom>
          <a:noFill/>
        </p:spPr>
        <p:txBody>
          <a:bodyPr wrap="none" rtlCol="0">
            <a:spAutoFit/>
          </a:bodyPr>
          <a:lstStyle/>
          <a:p>
            <a:r>
              <a:rPr kumimoji="1" lang="zh-CN" altLang="en-US" sz="3200">
                <a:solidFill>
                  <a:schemeClr val="tx1">
                    <a:lumMod val="75000"/>
                    <a:lumOff val="25000"/>
                  </a:schemeClr>
                </a:solidFill>
                <a:latin typeface="+mj-ea"/>
                <a:ea typeface="+mj-ea"/>
              </a:rPr>
              <a:t>企业整体情况介绍</a:t>
            </a:r>
          </a:p>
        </p:txBody>
      </p:sp>
      <p:sp>
        <p:nvSpPr>
          <p:cNvPr id="26" name="文本框 25">
            <a:extLst>
              <a:ext uri="{FF2B5EF4-FFF2-40B4-BE49-F238E27FC236}">
                <a16:creationId xmlns:a16="http://schemas.microsoft.com/office/drawing/2014/main" id="{EA879A43-0942-CD42-93DE-8BB82B51665E}"/>
              </a:ext>
            </a:extLst>
          </p:cNvPr>
          <p:cNvSpPr txBox="1"/>
          <p:nvPr/>
        </p:nvSpPr>
        <p:spPr>
          <a:xfrm>
            <a:off x="4508241" y="2174319"/>
            <a:ext cx="3057247" cy="584775"/>
          </a:xfrm>
          <a:prstGeom prst="rect">
            <a:avLst/>
          </a:prstGeom>
          <a:noFill/>
        </p:spPr>
        <p:txBody>
          <a:bodyPr wrap="none" rtlCol="0">
            <a:spAutoFit/>
          </a:bodyPr>
          <a:lstStyle/>
          <a:p>
            <a:r>
              <a:rPr kumimoji="1" lang="zh-CN" altLang="en-US" sz="3200">
                <a:solidFill>
                  <a:schemeClr val="tx1">
                    <a:lumMod val="75000"/>
                    <a:lumOff val="25000"/>
                  </a:schemeClr>
                </a:solidFill>
                <a:latin typeface="+mj-ea"/>
                <a:ea typeface="+mj-ea"/>
              </a:rPr>
              <a:t>核心产品与服务</a:t>
            </a:r>
          </a:p>
        </p:txBody>
      </p:sp>
      <p:sp>
        <p:nvSpPr>
          <p:cNvPr id="27" name="文本框 26">
            <a:extLst>
              <a:ext uri="{FF2B5EF4-FFF2-40B4-BE49-F238E27FC236}">
                <a16:creationId xmlns:a16="http://schemas.microsoft.com/office/drawing/2014/main" id="{2AA9D5C4-B654-5747-8A71-4FA7774D134C}"/>
              </a:ext>
            </a:extLst>
          </p:cNvPr>
          <p:cNvSpPr txBox="1"/>
          <p:nvPr/>
        </p:nvSpPr>
        <p:spPr>
          <a:xfrm>
            <a:off x="3470650" y="3306950"/>
            <a:ext cx="3057247" cy="584775"/>
          </a:xfrm>
          <a:prstGeom prst="rect">
            <a:avLst/>
          </a:prstGeom>
          <a:noFill/>
        </p:spPr>
        <p:txBody>
          <a:bodyPr wrap="none" rtlCol="0">
            <a:spAutoFit/>
          </a:bodyPr>
          <a:lstStyle/>
          <a:p>
            <a:r>
              <a:rPr kumimoji="1" lang="zh-CN" altLang="en-US" sz="3200">
                <a:solidFill>
                  <a:schemeClr val="tx1">
                    <a:lumMod val="75000"/>
                    <a:lumOff val="25000"/>
                  </a:schemeClr>
                </a:solidFill>
                <a:latin typeface="+mj-ea"/>
                <a:ea typeface="+mj-ea"/>
              </a:rPr>
              <a:t>管理和研发团队</a:t>
            </a:r>
          </a:p>
        </p:txBody>
      </p:sp>
      <p:sp>
        <p:nvSpPr>
          <p:cNvPr id="28" name="文本框 27">
            <a:extLst>
              <a:ext uri="{FF2B5EF4-FFF2-40B4-BE49-F238E27FC236}">
                <a16:creationId xmlns:a16="http://schemas.microsoft.com/office/drawing/2014/main" id="{51F7DB86-CA64-454D-9C3F-7824DB1DB789}"/>
              </a:ext>
            </a:extLst>
          </p:cNvPr>
          <p:cNvSpPr txBox="1"/>
          <p:nvPr/>
        </p:nvSpPr>
        <p:spPr>
          <a:xfrm>
            <a:off x="2505394" y="4406325"/>
            <a:ext cx="3467616" cy="584775"/>
          </a:xfrm>
          <a:prstGeom prst="rect">
            <a:avLst/>
          </a:prstGeom>
          <a:noFill/>
        </p:spPr>
        <p:txBody>
          <a:bodyPr wrap="none" rtlCol="0">
            <a:spAutoFit/>
          </a:bodyPr>
          <a:lstStyle/>
          <a:p>
            <a:r>
              <a:rPr kumimoji="1" lang="zh-CN" altLang="en-US" sz="3200">
                <a:solidFill>
                  <a:schemeClr val="tx1">
                    <a:lumMod val="75000"/>
                    <a:lumOff val="25000"/>
                  </a:schemeClr>
                </a:solidFill>
                <a:latin typeface="+mj-ea"/>
                <a:ea typeface="+mj-ea"/>
              </a:rPr>
              <a:t>未来发展方向规划</a:t>
            </a:r>
          </a:p>
        </p:txBody>
      </p:sp>
      <p:sp>
        <p:nvSpPr>
          <p:cNvPr id="29" name="文本框 28">
            <a:extLst>
              <a:ext uri="{FF2B5EF4-FFF2-40B4-BE49-F238E27FC236}">
                <a16:creationId xmlns:a16="http://schemas.microsoft.com/office/drawing/2014/main" id="{BE5221EA-59F1-6149-881A-ED0A1077D725}"/>
              </a:ext>
            </a:extLst>
          </p:cNvPr>
          <p:cNvSpPr txBox="1"/>
          <p:nvPr/>
        </p:nvSpPr>
        <p:spPr>
          <a:xfrm>
            <a:off x="5398709" y="1729303"/>
            <a:ext cx="3517899" cy="251680"/>
          </a:xfrm>
          <a:prstGeom prst="rect">
            <a:avLst/>
          </a:prstGeom>
          <a:noFill/>
        </p:spPr>
        <p:txBody>
          <a:bodyPr wrap="square" rtlCol="0">
            <a:spAutoFit/>
          </a:bodyPr>
          <a:lstStyle/>
          <a:p>
            <a:pPr algn="dist"/>
            <a:r>
              <a:rPr kumimoji="1" lang="en" altLang="zh-CN" sz="1050">
                <a:solidFill>
                  <a:schemeClr val="tx1">
                    <a:lumMod val="75000"/>
                    <a:lumOff val="25000"/>
                  </a:schemeClr>
                </a:solidFill>
              </a:rPr>
              <a:t>Overall introduction of enterprises</a:t>
            </a:r>
            <a:endParaRPr kumimoji="1" lang="zh-CN" altLang="en-US" sz="1050">
              <a:solidFill>
                <a:schemeClr val="tx1">
                  <a:lumMod val="75000"/>
                  <a:lumOff val="25000"/>
                </a:schemeClr>
              </a:solidFill>
            </a:endParaRPr>
          </a:p>
        </p:txBody>
      </p:sp>
      <p:sp>
        <p:nvSpPr>
          <p:cNvPr id="30" name="文本框 29">
            <a:extLst>
              <a:ext uri="{FF2B5EF4-FFF2-40B4-BE49-F238E27FC236}">
                <a16:creationId xmlns:a16="http://schemas.microsoft.com/office/drawing/2014/main" id="{AF82C921-AF2D-AF48-8E3B-39C474BD3E98}"/>
              </a:ext>
            </a:extLst>
          </p:cNvPr>
          <p:cNvSpPr txBox="1"/>
          <p:nvPr/>
        </p:nvSpPr>
        <p:spPr>
          <a:xfrm>
            <a:off x="4512251" y="2739314"/>
            <a:ext cx="3517899" cy="251680"/>
          </a:xfrm>
          <a:prstGeom prst="rect">
            <a:avLst/>
          </a:prstGeom>
          <a:noFill/>
        </p:spPr>
        <p:txBody>
          <a:bodyPr wrap="square" rtlCol="0">
            <a:spAutoFit/>
          </a:bodyPr>
          <a:lstStyle/>
          <a:p>
            <a:pPr algn="dist"/>
            <a:r>
              <a:rPr kumimoji="1" lang="en" altLang="zh-CN" sz="1050">
                <a:solidFill>
                  <a:schemeClr val="tx1">
                    <a:lumMod val="75000"/>
                    <a:lumOff val="25000"/>
                  </a:schemeClr>
                </a:solidFill>
              </a:rPr>
              <a:t>Core Products and Services</a:t>
            </a:r>
            <a:endParaRPr kumimoji="1" lang="zh-CN" altLang="en-US" sz="1050">
              <a:solidFill>
                <a:schemeClr val="tx1">
                  <a:lumMod val="75000"/>
                  <a:lumOff val="25000"/>
                </a:schemeClr>
              </a:solidFill>
            </a:endParaRPr>
          </a:p>
        </p:txBody>
      </p:sp>
      <p:sp>
        <p:nvSpPr>
          <p:cNvPr id="31" name="文本框 30">
            <a:extLst>
              <a:ext uri="{FF2B5EF4-FFF2-40B4-BE49-F238E27FC236}">
                <a16:creationId xmlns:a16="http://schemas.microsoft.com/office/drawing/2014/main" id="{AC3045C0-D55D-0449-8570-9E6E00A0910F}"/>
              </a:ext>
            </a:extLst>
          </p:cNvPr>
          <p:cNvSpPr txBox="1"/>
          <p:nvPr/>
        </p:nvSpPr>
        <p:spPr>
          <a:xfrm>
            <a:off x="3494506" y="3868645"/>
            <a:ext cx="3517899" cy="251680"/>
          </a:xfrm>
          <a:prstGeom prst="rect">
            <a:avLst/>
          </a:prstGeom>
          <a:noFill/>
        </p:spPr>
        <p:txBody>
          <a:bodyPr wrap="square" rtlCol="0">
            <a:spAutoFit/>
          </a:bodyPr>
          <a:lstStyle/>
          <a:p>
            <a:pPr algn="dist"/>
            <a:r>
              <a:rPr kumimoji="1" lang="en" altLang="zh-CN" sz="1050">
                <a:solidFill>
                  <a:schemeClr val="tx1">
                    <a:lumMod val="75000"/>
                    <a:lumOff val="25000"/>
                  </a:schemeClr>
                </a:solidFill>
              </a:rPr>
              <a:t>Management and R&amp;D team</a:t>
            </a:r>
            <a:endParaRPr kumimoji="1" lang="zh-CN" altLang="en-US" sz="1050">
              <a:solidFill>
                <a:schemeClr val="tx1">
                  <a:lumMod val="75000"/>
                  <a:lumOff val="25000"/>
                </a:schemeClr>
              </a:solidFill>
            </a:endParaRPr>
          </a:p>
        </p:txBody>
      </p:sp>
      <p:sp>
        <p:nvSpPr>
          <p:cNvPr id="32" name="文本框 31">
            <a:extLst>
              <a:ext uri="{FF2B5EF4-FFF2-40B4-BE49-F238E27FC236}">
                <a16:creationId xmlns:a16="http://schemas.microsoft.com/office/drawing/2014/main" id="{94DF928D-CC95-4546-895F-D4263A3E4E47}"/>
              </a:ext>
            </a:extLst>
          </p:cNvPr>
          <p:cNvSpPr txBox="1"/>
          <p:nvPr/>
        </p:nvSpPr>
        <p:spPr>
          <a:xfrm>
            <a:off x="2511535" y="4998366"/>
            <a:ext cx="3517899" cy="251680"/>
          </a:xfrm>
          <a:prstGeom prst="rect">
            <a:avLst/>
          </a:prstGeom>
          <a:noFill/>
        </p:spPr>
        <p:txBody>
          <a:bodyPr wrap="square" rtlCol="0">
            <a:spAutoFit/>
          </a:bodyPr>
          <a:lstStyle/>
          <a:p>
            <a:pPr algn="dist"/>
            <a:r>
              <a:rPr kumimoji="1" lang="en" altLang="zh-CN" sz="1050">
                <a:solidFill>
                  <a:schemeClr val="tx1">
                    <a:lumMod val="75000"/>
                    <a:lumOff val="25000"/>
                  </a:schemeClr>
                </a:solidFill>
              </a:rPr>
              <a:t>Future Development Direction Planning</a:t>
            </a:r>
            <a:endParaRPr kumimoji="1" lang="zh-CN" altLang="en-US" sz="1050">
              <a:solidFill>
                <a:schemeClr val="tx1">
                  <a:lumMod val="75000"/>
                  <a:lumOff val="25000"/>
                </a:schemeClr>
              </a:solidFill>
            </a:endParaRPr>
          </a:p>
        </p:txBody>
      </p:sp>
    </p:spTree>
    <p:extLst>
      <p:ext uri="{BB962C8B-B14F-4D97-AF65-F5344CB8AC3E}">
        <p14:creationId xmlns:p14="http://schemas.microsoft.com/office/powerpoint/2010/main" val="10929370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checkerboard(across)">
                                      <p:cBhvr>
                                        <p:cTn id="10" dur="500"/>
                                        <p:tgtEl>
                                          <p:spTgt spid="22"/>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checkerboard(across)">
                                      <p:cBhvr>
                                        <p:cTn id="13" dur="500"/>
                                        <p:tgtEl>
                                          <p:spTgt spid="23"/>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checkerboard(across)">
                                      <p:cBhvr>
                                        <p:cTn id="16" dur="500"/>
                                        <p:tgtEl>
                                          <p:spTgt spid="24"/>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checkerboard(across)">
                                      <p:cBhvr>
                                        <p:cTn id="19" dur="500"/>
                                        <p:tgtEl>
                                          <p:spTgt spid="25"/>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checkerboard(across)">
                                      <p:cBhvr>
                                        <p:cTn id="22" dur="500"/>
                                        <p:tgtEl>
                                          <p:spTgt spid="26"/>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checkerboard(across)">
                                      <p:cBhvr>
                                        <p:cTn id="25" dur="500"/>
                                        <p:tgtEl>
                                          <p:spTgt spid="27"/>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checkerboard(across)">
                                      <p:cBhvr>
                                        <p:cTn id="28" dur="500"/>
                                        <p:tgtEl>
                                          <p:spTgt spid="28"/>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checkerboard(across)">
                                      <p:cBhvr>
                                        <p:cTn id="31" dur="500"/>
                                        <p:tgtEl>
                                          <p:spTgt spid="29"/>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checkerboard(across)">
                                      <p:cBhvr>
                                        <p:cTn id="34" dur="500"/>
                                        <p:tgtEl>
                                          <p:spTgt spid="30"/>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checkerboard(across)">
                                      <p:cBhvr>
                                        <p:cTn id="37" dur="500"/>
                                        <p:tgtEl>
                                          <p:spTgt spid="31"/>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checkerboard(across)">
                                      <p:cBhvr>
                                        <p:cTn id="4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p:bldP spid="26" grpId="0"/>
      <p:bldP spid="27" grpId="0"/>
      <p:bldP spid="28" grpId="0"/>
      <p:bldP spid="29" grpId="0"/>
      <p:bldP spid="30" grpId="0"/>
      <p:bldP spid="31" grpId="0"/>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燕尾形 3">
            <a:extLst>
              <a:ext uri="{FF2B5EF4-FFF2-40B4-BE49-F238E27FC236}">
                <a16:creationId xmlns:a16="http://schemas.microsoft.com/office/drawing/2014/main" id="{B01B5E7B-9209-D24E-AA2C-2AAD6EECF785}"/>
              </a:ext>
            </a:extLst>
          </p:cNvPr>
          <p:cNvSpPr/>
          <p:nvPr/>
        </p:nvSpPr>
        <p:spPr>
          <a:xfrm flipH="1">
            <a:off x="3495261" y="0"/>
            <a:ext cx="3034748" cy="6858000"/>
          </a:xfrm>
          <a:prstGeom prst="chevron">
            <a:avLst>
              <a:gd name="adj" fmla="val 57424"/>
            </a:avLst>
          </a:prstGeom>
          <a:solidFill>
            <a:srgbClr val="741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五边形 2">
            <a:extLst>
              <a:ext uri="{FF2B5EF4-FFF2-40B4-BE49-F238E27FC236}">
                <a16:creationId xmlns:a16="http://schemas.microsoft.com/office/drawing/2014/main" id="{93746B02-7A81-B943-B4CC-5828F7B71C75}"/>
              </a:ext>
            </a:extLst>
          </p:cNvPr>
          <p:cNvSpPr/>
          <p:nvPr/>
        </p:nvSpPr>
        <p:spPr>
          <a:xfrm>
            <a:off x="993914" y="-288498"/>
            <a:ext cx="5976730" cy="7434995"/>
          </a:xfrm>
          <a:prstGeom prst="homePlate">
            <a:avLst>
              <a:gd name="adj" fmla="val 31731"/>
            </a:avLst>
          </a:prstGeom>
          <a:solidFill>
            <a:srgbClr val="A63031"/>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五边形 1">
            <a:extLst>
              <a:ext uri="{FF2B5EF4-FFF2-40B4-BE49-F238E27FC236}">
                <a16:creationId xmlns:a16="http://schemas.microsoft.com/office/drawing/2014/main" id="{40E7F894-A9C7-1C4A-BF52-54A90245AD5F}"/>
              </a:ext>
            </a:extLst>
          </p:cNvPr>
          <p:cNvSpPr/>
          <p:nvPr/>
        </p:nvSpPr>
        <p:spPr>
          <a:xfrm>
            <a:off x="-146878" y="-222555"/>
            <a:ext cx="5923721" cy="7369052"/>
          </a:xfrm>
          <a:prstGeom prst="homePlate">
            <a:avLst>
              <a:gd name="adj" fmla="val 31731"/>
            </a:avLst>
          </a:prstGeom>
          <a:blipFill dpi="0" rotWithShape="1">
            <a:blip r:embed="rId3"/>
            <a:srcRect/>
            <a:stretch>
              <a:fillRect/>
            </a:stretch>
          </a:blip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45479391-BBF0-DE42-A936-CB3ED0CAB431}"/>
              </a:ext>
            </a:extLst>
          </p:cNvPr>
          <p:cNvSpPr txBox="1"/>
          <p:nvPr/>
        </p:nvSpPr>
        <p:spPr>
          <a:xfrm>
            <a:off x="7266609" y="2875722"/>
            <a:ext cx="4698722" cy="769441"/>
          </a:xfrm>
          <a:prstGeom prst="rect">
            <a:avLst/>
          </a:prstGeom>
          <a:noFill/>
        </p:spPr>
        <p:txBody>
          <a:bodyPr wrap="none" rtlCol="0">
            <a:spAutoFit/>
          </a:bodyPr>
          <a:lstStyle/>
          <a:p>
            <a:r>
              <a:rPr kumimoji="1" lang="zh-CN" altLang="en-US" sz="4400">
                <a:solidFill>
                  <a:srgbClr val="A63031"/>
                </a:solidFill>
                <a:latin typeface="+mj-ea"/>
                <a:ea typeface="+mj-ea"/>
              </a:rPr>
              <a:t>感谢您的耐心聆听</a:t>
            </a:r>
          </a:p>
        </p:txBody>
      </p:sp>
      <p:sp>
        <p:nvSpPr>
          <p:cNvPr id="6" name="文本框 5">
            <a:extLst>
              <a:ext uri="{FF2B5EF4-FFF2-40B4-BE49-F238E27FC236}">
                <a16:creationId xmlns:a16="http://schemas.microsoft.com/office/drawing/2014/main" id="{6C57473E-111F-D64B-9DB5-DF248CADA581}"/>
              </a:ext>
            </a:extLst>
          </p:cNvPr>
          <p:cNvSpPr txBox="1"/>
          <p:nvPr/>
        </p:nvSpPr>
        <p:spPr>
          <a:xfrm>
            <a:off x="993914" y="2875722"/>
            <a:ext cx="3225498" cy="1323439"/>
          </a:xfrm>
          <a:prstGeom prst="rect">
            <a:avLst/>
          </a:prstGeom>
          <a:noFill/>
        </p:spPr>
        <p:txBody>
          <a:bodyPr wrap="none" rtlCol="0">
            <a:spAutoFit/>
          </a:bodyPr>
          <a:lstStyle/>
          <a:p>
            <a:r>
              <a:rPr kumimoji="1" lang="en-US" altLang="zh-CN" sz="4000">
                <a:solidFill>
                  <a:schemeClr val="bg1">
                    <a:alpha val="70000"/>
                  </a:schemeClr>
                </a:solidFill>
                <a:latin typeface="+mj-lt"/>
              </a:rPr>
              <a:t>BUSINESS</a:t>
            </a:r>
          </a:p>
          <a:p>
            <a:r>
              <a:rPr kumimoji="1" lang="en-US" altLang="zh-CN" sz="4000">
                <a:solidFill>
                  <a:schemeClr val="bg1">
                    <a:alpha val="70000"/>
                  </a:schemeClr>
                </a:solidFill>
                <a:latin typeface="+mj-lt"/>
              </a:rPr>
              <a:t>TEMPLATE</a:t>
            </a:r>
            <a:endParaRPr kumimoji="1" lang="zh-CN" altLang="en-US" sz="4000">
              <a:solidFill>
                <a:schemeClr val="bg1">
                  <a:alpha val="70000"/>
                </a:schemeClr>
              </a:solidFill>
              <a:latin typeface="+mj-lt"/>
            </a:endParaRPr>
          </a:p>
        </p:txBody>
      </p:sp>
      <p:sp>
        <p:nvSpPr>
          <p:cNvPr id="7" name="文本框 6">
            <a:extLst>
              <a:ext uri="{FF2B5EF4-FFF2-40B4-BE49-F238E27FC236}">
                <a16:creationId xmlns:a16="http://schemas.microsoft.com/office/drawing/2014/main" id="{419A1278-587B-7E46-816E-117CC3EFB73D}"/>
              </a:ext>
            </a:extLst>
          </p:cNvPr>
          <p:cNvSpPr txBox="1"/>
          <p:nvPr/>
        </p:nvSpPr>
        <p:spPr>
          <a:xfrm>
            <a:off x="7266609" y="3645163"/>
            <a:ext cx="4660900" cy="254000"/>
          </a:xfrm>
          <a:prstGeom prst="rect">
            <a:avLst/>
          </a:prstGeom>
          <a:noFill/>
        </p:spPr>
        <p:txBody>
          <a:bodyPr wrap="square" rtlCol="0">
            <a:spAutoFit/>
          </a:bodyPr>
          <a:lstStyle/>
          <a:p>
            <a:pPr algn="dist"/>
            <a:r>
              <a:rPr kumimoji="1" lang="en-US" altLang="zh-CN" sz="1000">
                <a:solidFill>
                  <a:srgbClr val="A63031"/>
                </a:solidFill>
              </a:rPr>
              <a:t>ENTERPRISE</a:t>
            </a:r>
            <a:r>
              <a:rPr kumimoji="1" lang="zh-CN" altLang="en-US" sz="1000">
                <a:solidFill>
                  <a:srgbClr val="A63031"/>
                </a:solidFill>
              </a:rPr>
              <a:t> </a:t>
            </a:r>
            <a:r>
              <a:rPr kumimoji="1" lang="en-US" altLang="zh-CN" sz="1000">
                <a:solidFill>
                  <a:srgbClr val="A63031"/>
                </a:solidFill>
              </a:rPr>
              <a:t>BRAND</a:t>
            </a:r>
            <a:r>
              <a:rPr kumimoji="1" lang="zh-CN" altLang="en-US" sz="1000">
                <a:solidFill>
                  <a:srgbClr val="A63031"/>
                </a:solidFill>
              </a:rPr>
              <a:t> </a:t>
            </a:r>
            <a:r>
              <a:rPr kumimoji="1" lang="en-US" altLang="zh-CN" sz="1000">
                <a:solidFill>
                  <a:srgbClr val="A63031"/>
                </a:solidFill>
              </a:rPr>
              <a:t>PROMOTION</a:t>
            </a:r>
            <a:r>
              <a:rPr kumimoji="1" lang="zh-CN" altLang="en-US" sz="1000">
                <a:solidFill>
                  <a:srgbClr val="A63031"/>
                </a:solidFill>
              </a:rPr>
              <a:t> </a:t>
            </a:r>
            <a:r>
              <a:rPr kumimoji="1" lang="en-US" altLang="zh-CN" sz="1000">
                <a:solidFill>
                  <a:srgbClr val="A63031"/>
                </a:solidFill>
              </a:rPr>
              <a:t>AND</a:t>
            </a:r>
            <a:r>
              <a:rPr kumimoji="1" lang="zh-CN" altLang="en-US" sz="1000">
                <a:solidFill>
                  <a:srgbClr val="A63031"/>
                </a:solidFill>
              </a:rPr>
              <a:t> </a:t>
            </a:r>
            <a:r>
              <a:rPr kumimoji="1" lang="en-US" altLang="zh-CN" sz="1000">
                <a:solidFill>
                  <a:srgbClr val="A63031"/>
                </a:solidFill>
              </a:rPr>
              <a:t>PUBLICITY</a:t>
            </a:r>
            <a:endParaRPr kumimoji="1" lang="zh-CN" altLang="en-US" sz="1000">
              <a:solidFill>
                <a:srgbClr val="A63031"/>
              </a:solidFill>
            </a:endParaRPr>
          </a:p>
        </p:txBody>
      </p:sp>
      <p:sp>
        <p:nvSpPr>
          <p:cNvPr id="12" name="文本框 11">
            <a:extLst>
              <a:ext uri="{FF2B5EF4-FFF2-40B4-BE49-F238E27FC236}">
                <a16:creationId xmlns:a16="http://schemas.microsoft.com/office/drawing/2014/main" id="{BA95AEB5-BB6C-3441-945D-56AEEB88E0F4}"/>
              </a:ext>
            </a:extLst>
          </p:cNvPr>
          <p:cNvSpPr txBox="1"/>
          <p:nvPr/>
        </p:nvSpPr>
        <p:spPr>
          <a:xfrm>
            <a:off x="8595690" y="4284492"/>
            <a:ext cx="1981379" cy="791627"/>
          </a:xfrm>
          <a:prstGeom prst="rect">
            <a:avLst/>
          </a:prstGeom>
          <a:noFill/>
        </p:spPr>
        <p:txBody>
          <a:bodyPr wrap="square" rtlCol="0">
            <a:spAutoFit/>
          </a:bodyPr>
          <a:lstStyle/>
          <a:p>
            <a:pPr marL="285750" indent="-285750" algn="dist">
              <a:lnSpc>
                <a:spcPct val="150000"/>
              </a:lnSpc>
              <a:buFont typeface="Wingdings" pitchFamily="2" charset="2"/>
              <a:buChar char="n"/>
            </a:pPr>
            <a:r>
              <a:rPr kumimoji="1" lang="zh-CN" altLang="en-US" sz="1600" dirty="0">
                <a:solidFill>
                  <a:srgbClr val="A63031"/>
                </a:solidFill>
                <a:latin typeface="+mn-ea"/>
              </a:rPr>
              <a:t>汇报人：</a:t>
            </a:r>
            <a:r>
              <a:rPr kumimoji="1" lang="en-US" altLang="zh-CN" sz="1600">
                <a:solidFill>
                  <a:srgbClr val="A63031"/>
                </a:solidFill>
                <a:latin typeface="+mn-ea"/>
              </a:rPr>
              <a:t>XXXXX</a:t>
            </a:r>
            <a:endParaRPr kumimoji="1" lang="en-US" altLang="zh-CN" sz="1600" dirty="0">
              <a:solidFill>
                <a:srgbClr val="A63031"/>
              </a:solidFill>
              <a:latin typeface="+mn-ea"/>
            </a:endParaRPr>
          </a:p>
          <a:p>
            <a:pPr marL="285750" indent="-285750" algn="dist">
              <a:lnSpc>
                <a:spcPct val="150000"/>
              </a:lnSpc>
              <a:buFont typeface="Wingdings" pitchFamily="2" charset="2"/>
              <a:buChar char="n"/>
            </a:pPr>
            <a:r>
              <a:rPr kumimoji="1" lang="zh-CN" altLang="en-US" sz="1600" dirty="0">
                <a:solidFill>
                  <a:srgbClr val="A63031"/>
                </a:solidFill>
                <a:latin typeface="+mn-ea"/>
              </a:rPr>
              <a:t>部  门：外联部</a:t>
            </a:r>
          </a:p>
        </p:txBody>
      </p:sp>
    </p:spTree>
    <p:extLst>
      <p:ext uri="{BB962C8B-B14F-4D97-AF65-F5344CB8AC3E}">
        <p14:creationId xmlns:p14="http://schemas.microsoft.com/office/powerpoint/2010/main" val="31634960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1E06C689-0911-A04A-A420-A07D3CDB2FB1}"/>
              </a:ext>
            </a:extLst>
          </p:cNvPr>
          <p:cNvSpPr/>
          <p:nvPr/>
        </p:nvSpPr>
        <p:spPr>
          <a:xfrm flipV="1">
            <a:off x="-1" y="-1"/>
            <a:ext cx="6703210" cy="4279035"/>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a:extLst>
              <a:ext uri="{FF2B5EF4-FFF2-40B4-BE49-F238E27FC236}">
                <a16:creationId xmlns:a16="http://schemas.microsoft.com/office/drawing/2014/main" id="{744D816C-4CAA-D549-96A5-450FCAA95C27}"/>
              </a:ext>
            </a:extLst>
          </p:cNvPr>
          <p:cNvSpPr/>
          <p:nvPr/>
        </p:nvSpPr>
        <p:spPr>
          <a:xfrm flipH="1">
            <a:off x="8737599" y="4652862"/>
            <a:ext cx="3454401" cy="2205138"/>
          </a:xfrm>
          <a:prstGeom prst="rtTriangle">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六边形 3">
            <a:extLst>
              <a:ext uri="{FF2B5EF4-FFF2-40B4-BE49-F238E27FC236}">
                <a16:creationId xmlns:a16="http://schemas.microsoft.com/office/drawing/2014/main" id="{C288FFEF-12E5-6544-BDA1-193D66D0C1CF}"/>
              </a:ext>
            </a:extLst>
          </p:cNvPr>
          <p:cNvSpPr/>
          <p:nvPr/>
        </p:nvSpPr>
        <p:spPr>
          <a:xfrm rot="5400000">
            <a:off x="1356002" y="1852965"/>
            <a:ext cx="2035962" cy="1755140"/>
          </a:xfrm>
          <a:prstGeom prst="hexagon">
            <a:avLst/>
          </a:prstGeom>
          <a:solidFill>
            <a:srgbClr val="A6303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D3997413-14BD-834A-B92C-A18092E030FA}"/>
              </a:ext>
            </a:extLst>
          </p:cNvPr>
          <p:cNvSpPr txBox="1"/>
          <p:nvPr/>
        </p:nvSpPr>
        <p:spPr>
          <a:xfrm>
            <a:off x="1730589" y="1913214"/>
            <a:ext cx="1326004" cy="1323439"/>
          </a:xfrm>
          <a:prstGeom prst="rect">
            <a:avLst/>
          </a:prstGeom>
          <a:noFill/>
        </p:spPr>
        <p:txBody>
          <a:bodyPr wrap="none" rtlCol="0">
            <a:spAutoFit/>
          </a:bodyPr>
          <a:lstStyle/>
          <a:p>
            <a:r>
              <a:rPr kumimoji="1" lang="en-US" altLang="zh-CN" sz="8000">
                <a:solidFill>
                  <a:schemeClr val="bg1"/>
                </a:solidFill>
              </a:rPr>
              <a:t>01</a:t>
            </a:r>
            <a:endParaRPr kumimoji="1" lang="zh-CN" altLang="en-US" sz="8000">
              <a:solidFill>
                <a:schemeClr val="bg1"/>
              </a:solidFill>
            </a:endParaRPr>
          </a:p>
        </p:txBody>
      </p:sp>
      <p:sp>
        <p:nvSpPr>
          <p:cNvPr id="6" name="文本框 5">
            <a:extLst>
              <a:ext uri="{FF2B5EF4-FFF2-40B4-BE49-F238E27FC236}">
                <a16:creationId xmlns:a16="http://schemas.microsoft.com/office/drawing/2014/main" id="{8BB1CD67-4AD5-A545-ADAD-C3972B183018}"/>
              </a:ext>
            </a:extLst>
          </p:cNvPr>
          <p:cNvSpPr txBox="1"/>
          <p:nvPr/>
        </p:nvSpPr>
        <p:spPr>
          <a:xfrm>
            <a:off x="1730589" y="3005076"/>
            <a:ext cx="1177711" cy="307777"/>
          </a:xfrm>
          <a:prstGeom prst="rect">
            <a:avLst/>
          </a:prstGeom>
          <a:noFill/>
        </p:spPr>
        <p:txBody>
          <a:bodyPr wrap="square" rtlCol="0">
            <a:spAutoFit/>
          </a:bodyPr>
          <a:lstStyle/>
          <a:p>
            <a:pPr algn="dist"/>
            <a:r>
              <a:rPr kumimoji="1" lang="en-US" altLang="zh-CN" sz="1400">
                <a:solidFill>
                  <a:schemeClr val="bg1"/>
                </a:solidFill>
              </a:rPr>
              <a:t>PART</a:t>
            </a:r>
            <a:endParaRPr kumimoji="1" lang="zh-CN" altLang="en-US" sz="1400">
              <a:solidFill>
                <a:schemeClr val="bg1"/>
              </a:solidFill>
            </a:endParaRPr>
          </a:p>
        </p:txBody>
      </p:sp>
      <p:sp>
        <p:nvSpPr>
          <p:cNvPr id="7" name="平行四边形 6">
            <a:extLst>
              <a:ext uri="{FF2B5EF4-FFF2-40B4-BE49-F238E27FC236}">
                <a16:creationId xmlns:a16="http://schemas.microsoft.com/office/drawing/2014/main" id="{759460FF-B23F-4F40-92C3-E5E288A43372}"/>
              </a:ext>
            </a:extLst>
          </p:cNvPr>
          <p:cNvSpPr/>
          <p:nvPr/>
        </p:nvSpPr>
        <p:spPr>
          <a:xfrm>
            <a:off x="228600" y="6388100"/>
            <a:ext cx="1790700" cy="190500"/>
          </a:xfrm>
          <a:prstGeom prst="parallelogram">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5844AA83-E1E1-B542-A47F-83726534FFDA}"/>
              </a:ext>
            </a:extLst>
          </p:cNvPr>
          <p:cNvSpPr txBox="1"/>
          <p:nvPr/>
        </p:nvSpPr>
        <p:spPr>
          <a:xfrm>
            <a:off x="2070100" y="6375400"/>
            <a:ext cx="2679700" cy="253916"/>
          </a:xfrm>
          <a:prstGeom prst="rect">
            <a:avLst/>
          </a:prstGeom>
          <a:noFill/>
        </p:spPr>
        <p:txBody>
          <a:bodyPr wrap="square" rtlCol="0">
            <a:spAutoFit/>
          </a:bodyPr>
          <a:lstStyle/>
          <a:p>
            <a:pPr algn="dist"/>
            <a:r>
              <a:rPr kumimoji="1" lang="en-US" altLang="zh-CN" sz="1050">
                <a:solidFill>
                  <a:srgbClr val="A63031"/>
                </a:solidFill>
              </a:rPr>
              <a:t>HTTP://WWW.588KU.COM/PPT</a:t>
            </a:r>
            <a:endParaRPr kumimoji="1" lang="zh-CN" altLang="en-US" sz="1050">
              <a:solidFill>
                <a:srgbClr val="A63031"/>
              </a:solidFill>
            </a:endParaRPr>
          </a:p>
        </p:txBody>
      </p:sp>
      <p:sp>
        <p:nvSpPr>
          <p:cNvPr id="9" name="文本框 8">
            <a:extLst>
              <a:ext uri="{FF2B5EF4-FFF2-40B4-BE49-F238E27FC236}">
                <a16:creationId xmlns:a16="http://schemas.microsoft.com/office/drawing/2014/main" id="{762F3DFD-37C7-5649-B28C-382F57C78109}"/>
              </a:ext>
            </a:extLst>
          </p:cNvPr>
          <p:cNvSpPr txBox="1"/>
          <p:nvPr/>
        </p:nvSpPr>
        <p:spPr>
          <a:xfrm>
            <a:off x="3942095" y="2035199"/>
            <a:ext cx="6955750" cy="1107996"/>
          </a:xfrm>
          <a:prstGeom prst="rect">
            <a:avLst/>
          </a:prstGeom>
          <a:noFill/>
        </p:spPr>
        <p:txBody>
          <a:bodyPr wrap="none" rtlCol="0">
            <a:spAutoFit/>
          </a:bodyPr>
          <a:lstStyle/>
          <a:p>
            <a:r>
              <a:rPr kumimoji="1" lang="zh-CN" altLang="en-US" sz="6600">
                <a:solidFill>
                  <a:schemeClr val="tx1">
                    <a:lumMod val="75000"/>
                    <a:lumOff val="25000"/>
                  </a:schemeClr>
                </a:solidFill>
                <a:latin typeface="+mj-ea"/>
                <a:ea typeface="+mj-ea"/>
              </a:rPr>
              <a:t>企业整体情况介绍</a:t>
            </a:r>
          </a:p>
        </p:txBody>
      </p:sp>
      <p:sp>
        <p:nvSpPr>
          <p:cNvPr id="10" name="文本框 9">
            <a:extLst>
              <a:ext uri="{FF2B5EF4-FFF2-40B4-BE49-F238E27FC236}">
                <a16:creationId xmlns:a16="http://schemas.microsoft.com/office/drawing/2014/main" id="{4E8D06CA-1E32-1E4E-87B9-E7E01F3C15A8}"/>
              </a:ext>
            </a:extLst>
          </p:cNvPr>
          <p:cNvSpPr txBox="1"/>
          <p:nvPr/>
        </p:nvSpPr>
        <p:spPr>
          <a:xfrm>
            <a:off x="3942095" y="3155895"/>
            <a:ext cx="6844853" cy="307777"/>
          </a:xfrm>
          <a:prstGeom prst="rect">
            <a:avLst/>
          </a:prstGeom>
          <a:noFill/>
        </p:spPr>
        <p:txBody>
          <a:bodyPr wrap="square" rtlCol="0">
            <a:spAutoFit/>
          </a:bodyPr>
          <a:lstStyle/>
          <a:p>
            <a:pPr algn="dist"/>
            <a:r>
              <a:rPr kumimoji="1" lang="en" altLang="zh-CN" sz="1400">
                <a:solidFill>
                  <a:schemeClr val="tx1">
                    <a:lumMod val="75000"/>
                    <a:lumOff val="25000"/>
                  </a:schemeClr>
                </a:solidFill>
              </a:rPr>
              <a:t>Overall introduction of enterprises</a:t>
            </a:r>
            <a:endParaRPr kumimoji="1" lang="zh-CN" altLang="en-US" sz="1400">
              <a:solidFill>
                <a:schemeClr val="tx1">
                  <a:lumMod val="75000"/>
                  <a:lumOff val="25000"/>
                </a:schemeClr>
              </a:solidFill>
            </a:endParaRPr>
          </a:p>
        </p:txBody>
      </p:sp>
      <p:sp>
        <p:nvSpPr>
          <p:cNvPr id="11" name="TextBox 14">
            <a:extLst>
              <a:ext uri="{FF2B5EF4-FFF2-40B4-BE49-F238E27FC236}">
                <a16:creationId xmlns:a16="http://schemas.microsoft.com/office/drawing/2014/main" id="{9019C3AE-C7BB-9549-8BD9-C2B0E4E9BCED}"/>
              </a:ext>
            </a:extLst>
          </p:cNvPr>
          <p:cNvSpPr txBox="1">
            <a:spLocks noChangeArrowheads="1"/>
          </p:cNvSpPr>
          <p:nvPr/>
        </p:nvSpPr>
        <p:spPr bwMode="auto">
          <a:xfrm>
            <a:off x="3954795" y="3748516"/>
            <a:ext cx="6693778"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200">
                <a:solidFill>
                  <a:schemeClr val="tx1">
                    <a:lumMod val="50000"/>
                    <a:lumOff val="50000"/>
                  </a:schemeClr>
                </a:solidFill>
                <a:latin typeface="+mn-ea"/>
                <a:ea typeface="+mn-ea"/>
              </a:rPr>
              <a:t>在此处添加详细描述文本，尽量与标题文本语言风格相符合，语言描述尽量简洁生动，尽可能概括出段落内容。在此处添加详细描述文本，尽量与标题文本语言风格相符合，语言描述尽量简洁生动，尽可能概括出段落内容。</a:t>
            </a:r>
            <a:endParaRPr lang="en-US" altLang="zh-CN" sz="1200">
              <a:solidFill>
                <a:schemeClr val="tx1">
                  <a:lumMod val="50000"/>
                  <a:lumOff val="50000"/>
                </a:schemeClr>
              </a:solidFill>
              <a:latin typeface="+mn-ea"/>
              <a:ea typeface="+mn-ea"/>
            </a:endParaRPr>
          </a:p>
        </p:txBody>
      </p:sp>
    </p:spTree>
    <p:extLst>
      <p:ext uri="{BB962C8B-B14F-4D97-AF65-F5344CB8AC3E}">
        <p14:creationId xmlns:p14="http://schemas.microsoft.com/office/powerpoint/2010/main" val="227544793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B186CD-3690-6949-B149-075D781B98DE}"/>
              </a:ext>
            </a:extLst>
          </p:cNvPr>
          <p:cNvSpPr txBox="1"/>
          <p:nvPr/>
        </p:nvSpPr>
        <p:spPr>
          <a:xfrm>
            <a:off x="165100" y="292100"/>
            <a:ext cx="2236510" cy="400110"/>
          </a:xfrm>
          <a:prstGeom prst="rect">
            <a:avLst/>
          </a:prstGeom>
          <a:noFill/>
        </p:spPr>
        <p:txBody>
          <a:bodyPr wrap="none" rtlCol="0">
            <a:spAutoFit/>
          </a:bodyPr>
          <a:lstStyle/>
          <a:p>
            <a:r>
              <a:rPr kumimoji="1" lang="zh-CN" altLang="en-US" sz="2000">
                <a:solidFill>
                  <a:schemeClr val="bg1"/>
                </a:solidFill>
                <a:latin typeface="+mj-ea"/>
                <a:ea typeface="+mj-ea"/>
              </a:rPr>
              <a:t>企业整体情况介绍</a:t>
            </a:r>
          </a:p>
        </p:txBody>
      </p:sp>
      <p:sp>
        <p:nvSpPr>
          <p:cNvPr id="3" name="矩形 2">
            <a:extLst>
              <a:ext uri="{FF2B5EF4-FFF2-40B4-BE49-F238E27FC236}">
                <a16:creationId xmlns:a16="http://schemas.microsoft.com/office/drawing/2014/main" id="{CFC689D4-A9E7-0645-8525-3A6972399716}"/>
              </a:ext>
            </a:extLst>
          </p:cNvPr>
          <p:cNvSpPr/>
          <p:nvPr/>
        </p:nvSpPr>
        <p:spPr>
          <a:xfrm>
            <a:off x="0" y="1409699"/>
            <a:ext cx="12192000" cy="3333751"/>
          </a:xfrm>
          <a:prstGeom prst="rect">
            <a:avLst/>
          </a:prstGeom>
          <a:blipFill dpi="0" rotWithShape="1">
            <a:blip r:embed="rId3" cstate="screen">
              <a:extLst>
                <a:ext uri="{BEBA8EAE-BF5A-486C-A8C5-ECC9F3942E4B}">
                  <a14:imgProps xmlns:a14="http://schemas.microsoft.com/office/drawing/2010/main">
                    <a14:imgLayer r:embed="rId4">
                      <a14:imgEffect>
                        <a14:saturation sat="53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846F84A7-8D39-3947-A627-1D36ACA21E6A}"/>
              </a:ext>
            </a:extLst>
          </p:cNvPr>
          <p:cNvSpPr/>
          <p:nvPr/>
        </p:nvSpPr>
        <p:spPr>
          <a:xfrm>
            <a:off x="851807" y="1409700"/>
            <a:ext cx="3676650" cy="3333750"/>
          </a:xfrm>
          <a:prstGeom prst="rect">
            <a:avLst/>
          </a:prstGeom>
          <a:solidFill>
            <a:srgbClr val="A6303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Light" panose="020B0502040204020203" pitchFamily="34" charset="-122"/>
              <a:ea typeface="微软雅黑 Light" panose="020B0502040204020203"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CF592B9F-5223-3B45-B170-F436D20F346F}"/>
              </a:ext>
            </a:extLst>
          </p:cNvPr>
          <p:cNvSpPr/>
          <p:nvPr/>
        </p:nvSpPr>
        <p:spPr>
          <a:xfrm>
            <a:off x="1158047" y="1808375"/>
            <a:ext cx="3064169" cy="1897122"/>
          </a:xfrm>
          <a:prstGeom prst="rect">
            <a:avLst/>
          </a:prstGeom>
        </p:spPr>
        <p:txBody>
          <a:bodyPr wrap="square">
            <a:spAutoFit/>
          </a:bodyPr>
          <a:lstStyle/>
          <a:p>
            <a:pPr>
              <a:lnSpc>
                <a:spcPct val="150000"/>
              </a:lnSpc>
            </a:pPr>
            <a:r>
              <a:rPr lang="zh-CN" altLang="en-US" sz="1600" dirty="0">
                <a:solidFill>
                  <a:schemeClr val="bg1"/>
                </a:solidFill>
                <a:latin typeface="+mn-ea"/>
                <a:sym typeface="微软雅黑" panose="020B0503020204020204" pitchFamily="34" charset="-122"/>
              </a:rPr>
              <a:t>点击此处输入与此小标题或图形相关的文字描述内容或数据分析。或者与此图形相关的内容介绍、数据统计、事件分析、总结概述等文字描述内容。</a:t>
            </a:r>
            <a:endParaRPr lang="en-US" altLang="zh-CN" sz="1400" dirty="0">
              <a:solidFill>
                <a:schemeClr val="bg1"/>
              </a:solidFill>
              <a:latin typeface="+mn-ea"/>
              <a:sym typeface="微软雅黑" panose="020B0503020204020204" pitchFamily="34" charset="-122"/>
            </a:endParaRPr>
          </a:p>
        </p:txBody>
      </p:sp>
      <p:sp>
        <p:nvSpPr>
          <p:cNvPr id="6" name="矩形 5">
            <a:extLst>
              <a:ext uri="{FF2B5EF4-FFF2-40B4-BE49-F238E27FC236}">
                <a16:creationId xmlns:a16="http://schemas.microsoft.com/office/drawing/2014/main" id="{4DDE463A-3058-7347-841A-F153D0DF76F5}"/>
              </a:ext>
            </a:extLst>
          </p:cNvPr>
          <p:cNvSpPr/>
          <p:nvPr/>
        </p:nvSpPr>
        <p:spPr>
          <a:xfrm>
            <a:off x="773263" y="5142125"/>
            <a:ext cx="2871383" cy="369332"/>
          </a:xfrm>
          <a:prstGeom prst="rect">
            <a:avLst/>
          </a:prstGeom>
        </p:spPr>
        <p:txBody>
          <a:bodyPr wrap="square">
            <a:spAutoFit/>
          </a:bodyPr>
          <a:lstStyle/>
          <a:p>
            <a:pPr algn="ctr"/>
            <a:r>
              <a:rPr lang="zh-CN" altLang="en-US" dirty="0">
                <a:solidFill>
                  <a:srgbClr val="A63031"/>
                </a:solidFill>
                <a:latin typeface="+mj-ea"/>
                <a:ea typeface="+mj-ea"/>
                <a:sym typeface="微软雅黑" panose="020B0503020204020204" pitchFamily="34" charset="-122"/>
              </a:rPr>
              <a:t>在此输入小标题</a:t>
            </a:r>
            <a:endParaRPr lang="en-US" altLang="zh-CN" sz="1600" dirty="0">
              <a:solidFill>
                <a:srgbClr val="A63031"/>
              </a:solidFill>
              <a:latin typeface="+mj-ea"/>
              <a:ea typeface="+mj-ea"/>
              <a:sym typeface="微软雅黑" panose="020B0503020204020204" pitchFamily="34" charset="-122"/>
            </a:endParaRPr>
          </a:p>
        </p:txBody>
      </p:sp>
      <p:sp>
        <p:nvSpPr>
          <p:cNvPr id="7" name="矩形 6">
            <a:extLst>
              <a:ext uri="{FF2B5EF4-FFF2-40B4-BE49-F238E27FC236}">
                <a16:creationId xmlns:a16="http://schemas.microsoft.com/office/drawing/2014/main" id="{55EFB729-578A-9043-BDE9-34B397E7C03F}"/>
              </a:ext>
            </a:extLst>
          </p:cNvPr>
          <p:cNvSpPr/>
          <p:nvPr/>
        </p:nvSpPr>
        <p:spPr>
          <a:xfrm>
            <a:off x="773263" y="5542235"/>
            <a:ext cx="2871383" cy="608308"/>
          </a:xfrm>
          <a:prstGeom prst="rect">
            <a:avLst/>
          </a:prstGeom>
        </p:spPr>
        <p:txBody>
          <a:bodyPr wrap="square">
            <a:spAutoFit/>
          </a:bodyPr>
          <a:lstStyle/>
          <a:p>
            <a:pPr algn="ctr">
              <a:lnSpc>
                <a:spcPct val="130000"/>
              </a:lnSpc>
            </a:pPr>
            <a:r>
              <a:rPr lang="zh-CN" altLang="en-US" sz="1400" dirty="0">
                <a:solidFill>
                  <a:schemeClr val="tx1">
                    <a:lumMod val="75000"/>
                    <a:lumOff val="25000"/>
                  </a:schemeClr>
                </a:solidFill>
                <a:latin typeface="+mn-ea"/>
                <a:sym typeface="微软雅黑" panose="020B0503020204020204" pitchFamily="34" charset="-122"/>
              </a:rPr>
              <a:t>点击此处输入与此小标题或图形相关的文字描述内容或数据分析。</a:t>
            </a:r>
            <a:endParaRPr lang="en-US" altLang="zh-CN" sz="1200" dirty="0">
              <a:solidFill>
                <a:schemeClr val="tx1">
                  <a:lumMod val="75000"/>
                  <a:lumOff val="25000"/>
                </a:schemeClr>
              </a:solidFill>
              <a:latin typeface="+mn-ea"/>
              <a:sym typeface="微软雅黑" panose="020B0503020204020204" pitchFamily="34" charset="-122"/>
            </a:endParaRPr>
          </a:p>
        </p:txBody>
      </p:sp>
      <p:sp>
        <p:nvSpPr>
          <p:cNvPr id="8" name="矩形 7">
            <a:extLst>
              <a:ext uri="{FF2B5EF4-FFF2-40B4-BE49-F238E27FC236}">
                <a16:creationId xmlns:a16="http://schemas.microsoft.com/office/drawing/2014/main" id="{F04424B1-9B38-F04D-9CDE-79C89EC69C30}"/>
              </a:ext>
            </a:extLst>
          </p:cNvPr>
          <p:cNvSpPr/>
          <p:nvPr/>
        </p:nvSpPr>
        <p:spPr>
          <a:xfrm>
            <a:off x="4661807" y="5142125"/>
            <a:ext cx="2871383" cy="369332"/>
          </a:xfrm>
          <a:prstGeom prst="rect">
            <a:avLst/>
          </a:prstGeom>
        </p:spPr>
        <p:txBody>
          <a:bodyPr wrap="square">
            <a:spAutoFit/>
          </a:bodyPr>
          <a:lstStyle/>
          <a:p>
            <a:pPr algn="ctr"/>
            <a:r>
              <a:rPr lang="zh-CN" altLang="en-US" dirty="0">
                <a:solidFill>
                  <a:srgbClr val="A63031"/>
                </a:solidFill>
                <a:latin typeface="+mj-ea"/>
                <a:ea typeface="+mj-ea"/>
                <a:sym typeface="微软雅黑" panose="020B0503020204020204" pitchFamily="34" charset="-122"/>
              </a:rPr>
              <a:t>在此输入小标题</a:t>
            </a:r>
            <a:endParaRPr lang="en-US" altLang="zh-CN" sz="1600" dirty="0">
              <a:solidFill>
                <a:srgbClr val="A63031"/>
              </a:solidFill>
              <a:latin typeface="+mj-ea"/>
              <a:ea typeface="+mj-ea"/>
              <a:sym typeface="微软雅黑" panose="020B0503020204020204" pitchFamily="34" charset="-122"/>
            </a:endParaRPr>
          </a:p>
        </p:txBody>
      </p:sp>
      <p:sp>
        <p:nvSpPr>
          <p:cNvPr id="9" name="矩形 8">
            <a:extLst>
              <a:ext uri="{FF2B5EF4-FFF2-40B4-BE49-F238E27FC236}">
                <a16:creationId xmlns:a16="http://schemas.microsoft.com/office/drawing/2014/main" id="{1B6C45CE-2A72-9B4F-8E77-02FACD234A4F}"/>
              </a:ext>
            </a:extLst>
          </p:cNvPr>
          <p:cNvSpPr/>
          <p:nvPr/>
        </p:nvSpPr>
        <p:spPr>
          <a:xfrm>
            <a:off x="4661807" y="5542235"/>
            <a:ext cx="2871383" cy="608308"/>
          </a:xfrm>
          <a:prstGeom prst="rect">
            <a:avLst/>
          </a:prstGeom>
        </p:spPr>
        <p:txBody>
          <a:bodyPr wrap="square">
            <a:spAutoFit/>
          </a:bodyPr>
          <a:lstStyle/>
          <a:p>
            <a:pPr algn="ctr">
              <a:lnSpc>
                <a:spcPct val="130000"/>
              </a:lnSpc>
            </a:pPr>
            <a:r>
              <a:rPr lang="zh-CN" altLang="en-US" sz="1400" dirty="0">
                <a:solidFill>
                  <a:schemeClr val="tx1">
                    <a:lumMod val="75000"/>
                    <a:lumOff val="25000"/>
                  </a:schemeClr>
                </a:solidFill>
                <a:latin typeface="+mn-ea"/>
                <a:sym typeface="微软雅黑" panose="020B0503020204020204" pitchFamily="34" charset="-122"/>
              </a:rPr>
              <a:t>点击此处输入与此小标题或图形相关的文字描述内容或数据分析。</a:t>
            </a:r>
            <a:endParaRPr lang="en-US" altLang="zh-CN" sz="1200" dirty="0">
              <a:solidFill>
                <a:schemeClr val="tx1">
                  <a:lumMod val="75000"/>
                  <a:lumOff val="25000"/>
                </a:schemeClr>
              </a:solidFill>
              <a:latin typeface="+mn-ea"/>
              <a:sym typeface="微软雅黑" panose="020B0503020204020204" pitchFamily="34" charset="-122"/>
            </a:endParaRPr>
          </a:p>
        </p:txBody>
      </p:sp>
      <p:sp>
        <p:nvSpPr>
          <p:cNvPr id="10" name="矩形 9">
            <a:extLst>
              <a:ext uri="{FF2B5EF4-FFF2-40B4-BE49-F238E27FC236}">
                <a16:creationId xmlns:a16="http://schemas.microsoft.com/office/drawing/2014/main" id="{91C2905E-5CFD-4243-B28E-3D5E5B5D7787}"/>
              </a:ext>
            </a:extLst>
          </p:cNvPr>
          <p:cNvSpPr/>
          <p:nvPr/>
        </p:nvSpPr>
        <p:spPr>
          <a:xfrm>
            <a:off x="8550351" y="5142125"/>
            <a:ext cx="2871383" cy="369332"/>
          </a:xfrm>
          <a:prstGeom prst="rect">
            <a:avLst/>
          </a:prstGeom>
        </p:spPr>
        <p:txBody>
          <a:bodyPr wrap="square">
            <a:spAutoFit/>
          </a:bodyPr>
          <a:lstStyle/>
          <a:p>
            <a:pPr algn="ctr"/>
            <a:r>
              <a:rPr lang="zh-CN" altLang="en-US" dirty="0">
                <a:solidFill>
                  <a:srgbClr val="A63031"/>
                </a:solidFill>
                <a:latin typeface="+mj-ea"/>
                <a:ea typeface="+mj-ea"/>
                <a:sym typeface="微软雅黑" panose="020B0503020204020204" pitchFamily="34" charset="-122"/>
              </a:rPr>
              <a:t>在此输入小标题</a:t>
            </a:r>
            <a:endParaRPr lang="en-US" altLang="zh-CN" sz="1600" dirty="0">
              <a:solidFill>
                <a:srgbClr val="A63031"/>
              </a:solidFill>
              <a:latin typeface="+mj-ea"/>
              <a:ea typeface="+mj-ea"/>
              <a:sym typeface="微软雅黑" panose="020B0503020204020204" pitchFamily="34" charset="-122"/>
            </a:endParaRPr>
          </a:p>
        </p:txBody>
      </p:sp>
      <p:sp>
        <p:nvSpPr>
          <p:cNvPr id="11" name="矩形 10">
            <a:extLst>
              <a:ext uri="{FF2B5EF4-FFF2-40B4-BE49-F238E27FC236}">
                <a16:creationId xmlns:a16="http://schemas.microsoft.com/office/drawing/2014/main" id="{E500D856-33C1-4741-8E5A-7FE52AD10B8E}"/>
              </a:ext>
            </a:extLst>
          </p:cNvPr>
          <p:cNvSpPr/>
          <p:nvPr/>
        </p:nvSpPr>
        <p:spPr>
          <a:xfrm>
            <a:off x="8550351" y="5542235"/>
            <a:ext cx="2871383" cy="608308"/>
          </a:xfrm>
          <a:prstGeom prst="rect">
            <a:avLst/>
          </a:prstGeom>
        </p:spPr>
        <p:txBody>
          <a:bodyPr wrap="square">
            <a:spAutoFit/>
          </a:bodyPr>
          <a:lstStyle/>
          <a:p>
            <a:pPr algn="ctr">
              <a:lnSpc>
                <a:spcPct val="130000"/>
              </a:lnSpc>
            </a:pPr>
            <a:r>
              <a:rPr lang="zh-CN" altLang="en-US" sz="1400" dirty="0">
                <a:solidFill>
                  <a:schemeClr val="tx1">
                    <a:lumMod val="75000"/>
                    <a:lumOff val="25000"/>
                  </a:schemeClr>
                </a:solidFill>
                <a:latin typeface="+mn-ea"/>
                <a:sym typeface="微软雅黑" panose="020B0503020204020204" pitchFamily="34" charset="-122"/>
              </a:rPr>
              <a:t>点击此处输入与此小标题或图形相关的文字描述内容或数据分析。</a:t>
            </a:r>
            <a:endParaRPr lang="en-US" altLang="zh-CN" sz="1200" dirty="0">
              <a:solidFill>
                <a:schemeClr val="tx1">
                  <a:lumMod val="75000"/>
                  <a:lumOff val="25000"/>
                </a:schemeClr>
              </a:solidFill>
              <a:latin typeface="+mn-ea"/>
              <a:sym typeface="微软雅黑" panose="020B0503020204020204" pitchFamily="34" charset="-122"/>
            </a:endParaRPr>
          </a:p>
        </p:txBody>
      </p:sp>
      <p:cxnSp>
        <p:nvCxnSpPr>
          <p:cNvPr id="12" name="直接连接符 11">
            <a:extLst>
              <a:ext uri="{FF2B5EF4-FFF2-40B4-BE49-F238E27FC236}">
                <a16:creationId xmlns:a16="http://schemas.microsoft.com/office/drawing/2014/main" id="{8587EEB1-2052-8541-AAE6-F52E43E716A8}"/>
              </a:ext>
            </a:extLst>
          </p:cNvPr>
          <p:cNvCxnSpPr/>
          <p:nvPr/>
        </p:nvCxnSpPr>
        <p:spPr>
          <a:xfrm flipV="1">
            <a:off x="4222216" y="5142125"/>
            <a:ext cx="0" cy="13234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2F22235-5CD1-CB4A-84C5-7ED24F1E7CBC}"/>
              </a:ext>
            </a:extLst>
          </p:cNvPr>
          <p:cNvCxnSpPr/>
          <p:nvPr/>
        </p:nvCxnSpPr>
        <p:spPr>
          <a:xfrm flipV="1">
            <a:off x="8089366" y="5142125"/>
            <a:ext cx="0" cy="13234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5940" y="98877"/>
            <a:ext cx="1191319" cy="1186665"/>
          </a:xfrm>
          <a:prstGeom prst="rect">
            <a:avLst/>
          </a:prstGeom>
        </p:spPr>
      </p:pic>
    </p:spTree>
    <p:extLst>
      <p:ext uri="{BB962C8B-B14F-4D97-AF65-F5344CB8AC3E}">
        <p14:creationId xmlns:p14="http://schemas.microsoft.com/office/powerpoint/2010/main" val="254750945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B186CD-3690-6949-B149-075D781B98DE}"/>
              </a:ext>
            </a:extLst>
          </p:cNvPr>
          <p:cNvSpPr txBox="1"/>
          <p:nvPr/>
        </p:nvSpPr>
        <p:spPr>
          <a:xfrm>
            <a:off x="165100" y="292100"/>
            <a:ext cx="2236510" cy="400110"/>
          </a:xfrm>
          <a:prstGeom prst="rect">
            <a:avLst/>
          </a:prstGeom>
          <a:noFill/>
        </p:spPr>
        <p:txBody>
          <a:bodyPr wrap="none" rtlCol="0">
            <a:spAutoFit/>
          </a:bodyPr>
          <a:lstStyle/>
          <a:p>
            <a:r>
              <a:rPr kumimoji="1" lang="zh-CN" altLang="en-US" sz="2000">
                <a:solidFill>
                  <a:schemeClr val="bg1"/>
                </a:solidFill>
                <a:latin typeface="+mj-ea"/>
                <a:ea typeface="+mj-ea"/>
              </a:rPr>
              <a:t>企业整体情况介绍</a:t>
            </a:r>
          </a:p>
        </p:txBody>
      </p:sp>
      <p:sp>
        <p:nvSpPr>
          <p:cNvPr id="27" name="圆角矩形 26">
            <a:extLst>
              <a:ext uri="{FF2B5EF4-FFF2-40B4-BE49-F238E27FC236}">
                <a16:creationId xmlns:a16="http://schemas.microsoft.com/office/drawing/2014/main" id="{2522D5BF-00F7-FE4C-AF3B-9055C4F004F2}"/>
              </a:ext>
            </a:extLst>
          </p:cNvPr>
          <p:cNvSpPr/>
          <p:nvPr/>
        </p:nvSpPr>
        <p:spPr>
          <a:xfrm>
            <a:off x="696961" y="1970106"/>
            <a:ext cx="10827452" cy="2819496"/>
          </a:xfrm>
          <a:prstGeom prst="roundRect">
            <a:avLst>
              <a:gd name="adj" fmla="val 0"/>
            </a:avLst>
          </a:prstGeom>
          <a:noFill/>
          <a:ln w="3175">
            <a:solidFill>
              <a:srgbClr val="A6303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280">
              <a:cs typeface="+mn-ea"/>
              <a:sym typeface="+mn-lt"/>
            </a:endParaRPr>
          </a:p>
        </p:txBody>
      </p:sp>
      <p:grpSp>
        <p:nvGrpSpPr>
          <p:cNvPr id="28" name="组合 27">
            <a:extLst>
              <a:ext uri="{FF2B5EF4-FFF2-40B4-BE49-F238E27FC236}">
                <a16:creationId xmlns:a16="http://schemas.microsoft.com/office/drawing/2014/main" id="{E227EC02-3A9C-C14A-AEAC-8F65CA5BB07A}"/>
              </a:ext>
            </a:extLst>
          </p:cNvPr>
          <p:cNvGrpSpPr/>
          <p:nvPr/>
        </p:nvGrpSpPr>
        <p:grpSpPr>
          <a:xfrm>
            <a:off x="1166490" y="4346780"/>
            <a:ext cx="9812379" cy="882918"/>
            <a:chOff x="1619672" y="3325840"/>
            <a:chExt cx="6264696" cy="563728"/>
          </a:xfrm>
          <a:solidFill>
            <a:srgbClr val="C42A13"/>
          </a:solidFill>
        </p:grpSpPr>
        <p:sp>
          <p:nvSpPr>
            <p:cNvPr id="29" name="圆角矩形 28">
              <a:extLst>
                <a:ext uri="{FF2B5EF4-FFF2-40B4-BE49-F238E27FC236}">
                  <a16:creationId xmlns:a16="http://schemas.microsoft.com/office/drawing/2014/main" id="{41DC7B37-2919-D942-92FC-8266EB96765B}"/>
                </a:ext>
              </a:extLst>
            </p:cNvPr>
            <p:cNvSpPr/>
            <p:nvPr/>
          </p:nvSpPr>
          <p:spPr>
            <a:xfrm>
              <a:off x="1619672" y="3325840"/>
              <a:ext cx="6264696" cy="463841"/>
            </a:xfrm>
            <a:prstGeom prst="roundRect">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30" name="矩形 29">
              <a:extLst>
                <a:ext uri="{FF2B5EF4-FFF2-40B4-BE49-F238E27FC236}">
                  <a16:creationId xmlns:a16="http://schemas.microsoft.com/office/drawing/2014/main" id="{A899A644-D58C-D341-BC77-FA99CCF08570}"/>
                </a:ext>
              </a:extLst>
            </p:cNvPr>
            <p:cNvSpPr/>
            <p:nvPr/>
          </p:nvSpPr>
          <p:spPr>
            <a:xfrm>
              <a:off x="1793210" y="3360177"/>
              <a:ext cx="5757311" cy="529391"/>
            </a:xfrm>
            <a:prstGeom prst="rect">
              <a:avLst/>
            </a:prstGeom>
            <a:noFill/>
          </p:spPr>
          <p:txBody>
            <a:bodyPr wrap="square">
              <a:spAutoFit/>
            </a:bodyPr>
            <a:lstStyle/>
            <a:p>
              <a:pPr algn="ctr">
                <a:lnSpc>
                  <a:spcPct val="120000"/>
                </a:lnSpc>
              </a:pPr>
              <a:r>
                <a:rPr lang="zh-CN" altLang="en-US" sz="1400" dirty="0">
                  <a:solidFill>
                    <a:schemeClr val="bg1"/>
                  </a:solidFill>
                  <a:latin typeface="+mn-ea"/>
                  <a:cs typeface="+mn-ea"/>
                  <a:sym typeface="+mn-lt"/>
                </a:rPr>
                <a:t>请在此处输入您的文本，或者复制您的文本粘贴到此处请在此处请在此处输入您的文本，或者复制您的文本粘贴到此处请在此处</a:t>
              </a:r>
            </a:p>
            <a:p>
              <a:pPr algn="ctr">
                <a:lnSpc>
                  <a:spcPct val="120000"/>
                </a:lnSpc>
              </a:pPr>
              <a:endParaRPr lang="zh-CN" altLang="en-US" sz="1400" dirty="0">
                <a:solidFill>
                  <a:schemeClr val="bg1"/>
                </a:solidFill>
                <a:latin typeface="+mn-ea"/>
                <a:cs typeface="+mn-ea"/>
                <a:sym typeface="+mn-lt"/>
              </a:endParaRPr>
            </a:p>
          </p:txBody>
        </p:sp>
      </p:grpSp>
      <p:sp>
        <p:nvSpPr>
          <p:cNvPr id="31" name="矩形 30">
            <a:extLst>
              <a:ext uri="{FF2B5EF4-FFF2-40B4-BE49-F238E27FC236}">
                <a16:creationId xmlns:a16="http://schemas.microsoft.com/office/drawing/2014/main" id="{8A6D0FFE-66E1-DB4A-B167-E3419BDEA04C}"/>
              </a:ext>
            </a:extLst>
          </p:cNvPr>
          <p:cNvSpPr/>
          <p:nvPr/>
        </p:nvSpPr>
        <p:spPr>
          <a:xfrm>
            <a:off x="943169" y="3532323"/>
            <a:ext cx="2157341" cy="782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75000"/>
                    <a:lumOff val="25000"/>
                  </a:schemeClr>
                </a:solidFill>
                <a:latin typeface="+mj-ea"/>
                <a:ea typeface="+mj-ea"/>
                <a:cs typeface="+mn-ea"/>
                <a:sym typeface="+mn-lt"/>
              </a:rPr>
              <a:t>输入文本</a:t>
            </a:r>
          </a:p>
        </p:txBody>
      </p:sp>
      <p:sp>
        <p:nvSpPr>
          <p:cNvPr id="32" name="平行四边形 31">
            <a:extLst>
              <a:ext uri="{FF2B5EF4-FFF2-40B4-BE49-F238E27FC236}">
                <a16:creationId xmlns:a16="http://schemas.microsoft.com/office/drawing/2014/main" id="{136B093A-2A44-2B4D-8B81-CC5BB7153FCE}"/>
              </a:ext>
            </a:extLst>
          </p:cNvPr>
          <p:cNvSpPr/>
          <p:nvPr/>
        </p:nvSpPr>
        <p:spPr>
          <a:xfrm>
            <a:off x="1032559" y="1586801"/>
            <a:ext cx="1952349" cy="1952242"/>
          </a:xfrm>
          <a:prstGeom prst="parallelogram">
            <a:avLst/>
          </a:prstGeom>
          <a:solidFill>
            <a:srgbClr val="A6303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9" dirty="0">
              <a:solidFill>
                <a:schemeClr val="tx1">
                  <a:lumMod val="75000"/>
                  <a:lumOff val="25000"/>
                </a:schemeClr>
              </a:solidFill>
              <a:cs typeface="+mn-ea"/>
              <a:sym typeface="+mn-lt"/>
            </a:endParaRPr>
          </a:p>
        </p:txBody>
      </p:sp>
      <p:sp>
        <p:nvSpPr>
          <p:cNvPr id="33" name="Freeform 80">
            <a:extLst>
              <a:ext uri="{FF2B5EF4-FFF2-40B4-BE49-F238E27FC236}">
                <a16:creationId xmlns:a16="http://schemas.microsoft.com/office/drawing/2014/main" id="{C7165A6B-C8E4-2749-96C1-43500D1DD73E}"/>
              </a:ext>
            </a:extLst>
          </p:cNvPr>
          <p:cNvSpPr>
            <a:spLocks noEditPoints="1"/>
          </p:cNvSpPr>
          <p:nvPr/>
        </p:nvSpPr>
        <p:spPr bwMode="auto">
          <a:xfrm>
            <a:off x="1611353" y="2412150"/>
            <a:ext cx="790257" cy="426390"/>
          </a:xfrm>
          <a:custGeom>
            <a:avLst/>
            <a:gdLst>
              <a:gd name="T0" fmla="*/ 20 w 192"/>
              <a:gd name="T1" fmla="*/ 0 h 104"/>
              <a:gd name="T2" fmla="*/ 0 w 192"/>
              <a:gd name="T3" fmla="*/ 84 h 104"/>
              <a:gd name="T4" fmla="*/ 172 w 192"/>
              <a:gd name="T5" fmla="*/ 104 h 104"/>
              <a:gd name="T6" fmla="*/ 192 w 192"/>
              <a:gd name="T7" fmla="*/ 20 h 104"/>
              <a:gd name="T8" fmla="*/ 92 w 192"/>
              <a:gd name="T9" fmla="*/ 24 h 104"/>
              <a:gd name="T10" fmla="*/ 104 w 192"/>
              <a:gd name="T11" fmla="*/ 28 h 104"/>
              <a:gd name="T12" fmla="*/ 92 w 192"/>
              <a:gd name="T13" fmla="*/ 32 h 104"/>
              <a:gd name="T14" fmla="*/ 92 w 192"/>
              <a:gd name="T15" fmla="*/ 24 h 104"/>
              <a:gd name="T16" fmla="*/ 100 w 192"/>
              <a:gd name="T17" fmla="*/ 48 h 104"/>
              <a:gd name="T18" fmla="*/ 100 w 192"/>
              <a:gd name="T19" fmla="*/ 56 h 104"/>
              <a:gd name="T20" fmla="*/ 88 w 192"/>
              <a:gd name="T21" fmla="*/ 52 h 104"/>
              <a:gd name="T22" fmla="*/ 68 w 192"/>
              <a:gd name="T23" fmla="*/ 24 h 104"/>
              <a:gd name="T24" fmla="*/ 80 w 192"/>
              <a:gd name="T25" fmla="*/ 28 h 104"/>
              <a:gd name="T26" fmla="*/ 68 w 192"/>
              <a:gd name="T27" fmla="*/ 32 h 104"/>
              <a:gd name="T28" fmla="*/ 68 w 192"/>
              <a:gd name="T29" fmla="*/ 24 h 104"/>
              <a:gd name="T30" fmla="*/ 76 w 192"/>
              <a:gd name="T31" fmla="*/ 48 h 104"/>
              <a:gd name="T32" fmla="*/ 76 w 192"/>
              <a:gd name="T33" fmla="*/ 56 h 104"/>
              <a:gd name="T34" fmla="*/ 64 w 192"/>
              <a:gd name="T35" fmla="*/ 52 h 104"/>
              <a:gd name="T36" fmla="*/ 52 w 192"/>
              <a:gd name="T37" fmla="*/ 80 h 104"/>
              <a:gd name="T38" fmla="*/ 40 w 192"/>
              <a:gd name="T39" fmla="*/ 76 h 104"/>
              <a:gd name="T40" fmla="*/ 52 w 192"/>
              <a:gd name="T41" fmla="*/ 72 h 104"/>
              <a:gd name="T42" fmla="*/ 52 w 192"/>
              <a:gd name="T43" fmla="*/ 80 h 104"/>
              <a:gd name="T44" fmla="*/ 44 w 192"/>
              <a:gd name="T45" fmla="*/ 56 h 104"/>
              <a:gd name="T46" fmla="*/ 44 w 192"/>
              <a:gd name="T47" fmla="*/ 48 h 104"/>
              <a:gd name="T48" fmla="*/ 56 w 192"/>
              <a:gd name="T49" fmla="*/ 52 h 104"/>
              <a:gd name="T50" fmla="*/ 52 w 192"/>
              <a:gd name="T51" fmla="*/ 32 h 104"/>
              <a:gd name="T52" fmla="*/ 40 w 192"/>
              <a:gd name="T53" fmla="*/ 28 h 104"/>
              <a:gd name="T54" fmla="*/ 52 w 192"/>
              <a:gd name="T55" fmla="*/ 24 h 104"/>
              <a:gd name="T56" fmla="*/ 52 w 192"/>
              <a:gd name="T57" fmla="*/ 32 h 104"/>
              <a:gd name="T58" fmla="*/ 68 w 192"/>
              <a:gd name="T59" fmla="*/ 80 h 104"/>
              <a:gd name="T60" fmla="*/ 68 w 192"/>
              <a:gd name="T61" fmla="*/ 72 h 104"/>
              <a:gd name="T62" fmla="*/ 128 w 192"/>
              <a:gd name="T63" fmla="*/ 76 h 104"/>
              <a:gd name="T64" fmla="*/ 124 w 192"/>
              <a:gd name="T65" fmla="*/ 56 h 104"/>
              <a:gd name="T66" fmla="*/ 112 w 192"/>
              <a:gd name="T67" fmla="*/ 52 h 104"/>
              <a:gd name="T68" fmla="*/ 124 w 192"/>
              <a:gd name="T69" fmla="*/ 48 h 104"/>
              <a:gd name="T70" fmla="*/ 124 w 192"/>
              <a:gd name="T71" fmla="*/ 56 h 104"/>
              <a:gd name="T72" fmla="*/ 116 w 192"/>
              <a:gd name="T73" fmla="*/ 32 h 104"/>
              <a:gd name="T74" fmla="*/ 116 w 192"/>
              <a:gd name="T75" fmla="*/ 24 h 104"/>
              <a:gd name="T76" fmla="*/ 128 w 192"/>
              <a:gd name="T77" fmla="*/ 28 h 104"/>
              <a:gd name="T78" fmla="*/ 148 w 192"/>
              <a:gd name="T79" fmla="*/ 80 h 104"/>
              <a:gd name="T80" fmla="*/ 136 w 192"/>
              <a:gd name="T81" fmla="*/ 76 h 104"/>
              <a:gd name="T82" fmla="*/ 148 w 192"/>
              <a:gd name="T83" fmla="*/ 72 h 104"/>
              <a:gd name="T84" fmla="*/ 148 w 192"/>
              <a:gd name="T85" fmla="*/ 80 h 104"/>
              <a:gd name="T86" fmla="*/ 140 w 192"/>
              <a:gd name="T87" fmla="*/ 56 h 104"/>
              <a:gd name="T88" fmla="*/ 140 w 192"/>
              <a:gd name="T89" fmla="*/ 48 h 104"/>
              <a:gd name="T90" fmla="*/ 152 w 192"/>
              <a:gd name="T91" fmla="*/ 52 h 104"/>
              <a:gd name="T92" fmla="*/ 148 w 192"/>
              <a:gd name="T93" fmla="*/ 32 h 104"/>
              <a:gd name="T94" fmla="*/ 136 w 192"/>
              <a:gd name="T95" fmla="*/ 28 h 104"/>
              <a:gd name="T96" fmla="*/ 148 w 192"/>
              <a:gd name="T97" fmla="*/ 24 h 104"/>
              <a:gd name="T98" fmla="*/ 148 w 192"/>
              <a:gd name="T99"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2" h="104">
                <a:moveTo>
                  <a:pt x="172" y="0"/>
                </a:moveTo>
                <a:cubicBezTo>
                  <a:pt x="20" y="0"/>
                  <a:pt x="20" y="0"/>
                  <a:pt x="20" y="0"/>
                </a:cubicBezTo>
                <a:cubicBezTo>
                  <a:pt x="9" y="0"/>
                  <a:pt x="0" y="9"/>
                  <a:pt x="0" y="20"/>
                </a:cubicBezTo>
                <a:cubicBezTo>
                  <a:pt x="0" y="84"/>
                  <a:pt x="0" y="84"/>
                  <a:pt x="0" y="84"/>
                </a:cubicBezTo>
                <a:cubicBezTo>
                  <a:pt x="0" y="95"/>
                  <a:pt x="9" y="104"/>
                  <a:pt x="20" y="104"/>
                </a:cubicBezTo>
                <a:cubicBezTo>
                  <a:pt x="172" y="104"/>
                  <a:pt x="172" y="104"/>
                  <a:pt x="172" y="104"/>
                </a:cubicBezTo>
                <a:cubicBezTo>
                  <a:pt x="183" y="104"/>
                  <a:pt x="192" y="95"/>
                  <a:pt x="192" y="84"/>
                </a:cubicBezTo>
                <a:cubicBezTo>
                  <a:pt x="192" y="20"/>
                  <a:pt x="192" y="20"/>
                  <a:pt x="192" y="20"/>
                </a:cubicBezTo>
                <a:cubicBezTo>
                  <a:pt x="192" y="9"/>
                  <a:pt x="183" y="0"/>
                  <a:pt x="172" y="0"/>
                </a:cubicBezTo>
                <a:close/>
                <a:moveTo>
                  <a:pt x="92" y="24"/>
                </a:moveTo>
                <a:cubicBezTo>
                  <a:pt x="100" y="24"/>
                  <a:pt x="100" y="24"/>
                  <a:pt x="100" y="24"/>
                </a:cubicBezTo>
                <a:cubicBezTo>
                  <a:pt x="102" y="24"/>
                  <a:pt x="104" y="26"/>
                  <a:pt x="104" y="28"/>
                </a:cubicBezTo>
                <a:cubicBezTo>
                  <a:pt x="104" y="30"/>
                  <a:pt x="102" y="32"/>
                  <a:pt x="100" y="32"/>
                </a:cubicBezTo>
                <a:cubicBezTo>
                  <a:pt x="92" y="32"/>
                  <a:pt x="92" y="32"/>
                  <a:pt x="92" y="32"/>
                </a:cubicBezTo>
                <a:cubicBezTo>
                  <a:pt x="90" y="32"/>
                  <a:pt x="88" y="30"/>
                  <a:pt x="88" y="28"/>
                </a:cubicBezTo>
                <a:cubicBezTo>
                  <a:pt x="88" y="26"/>
                  <a:pt x="90" y="24"/>
                  <a:pt x="92" y="24"/>
                </a:cubicBezTo>
                <a:close/>
                <a:moveTo>
                  <a:pt x="92" y="48"/>
                </a:moveTo>
                <a:cubicBezTo>
                  <a:pt x="100" y="48"/>
                  <a:pt x="100" y="48"/>
                  <a:pt x="100" y="48"/>
                </a:cubicBezTo>
                <a:cubicBezTo>
                  <a:pt x="102" y="48"/>
                  <a:pt x="104" y="50"/>
                  <a:pt x="104" y="52"/>
                </a:cubicBezTo>
                <a:cubicBezTo>
                  <a:pt x="104" y="54"/>
                  <a:pt x="102" y="56"/>
                  <a:pt x="100" y="56"/>
                </a:cubicBezTo>
                <a:cubicBezTo>
                  <a:pt x="92" y="56"/>
                  <a:pt x="92" y="56"/>
                  <a:pt x="92" y="56"/>
                </a:cubicBezTo>
                <a:cubicBezTo>
                  <a:pt x="90" y="56"/>
                  <a:pt x="88" y="54"/>
                  <a:pt x="88" y="52"/>
                </a:cubicBezTo>
                <a:cubicBezTo>
                  <a:pt x="88" y="50"/>
                  <a:pt x="90" y="48"/>
                  <a:pt x="92" y="48"/>
                </a:cubicBezTo>
                <a:close/>
                <a:moveTo>
                  <a:pt x="68" y="24"/>
                </a:moveTo>
                <a:cubicBezTo>
                  <a:pt x="76" y="24"/>
                  <a:pt x="76" y="24"/>
                  <a:pt x="76" y="24"/>
                </a:cubicBezTo>
                <a:cubicBezTo>
                  <a:pt x="78" y="24"/>
                  <a:pt x="80" y="26"/>
                  <a:pt x="80" y="28"/>
                </a:cubicBezTo>
                <a:cubicBezTo>
                  <a:pt x="80" y="30"/>
                  <a:pt x="78" y="32"/>
                  <a:pt x="76" y="32"/>
                </a:cubicBezTo>
                <a:cubicBezTo>
                  <a:pt x="68" y="32"/>
                  <a:pt x="68" y="32"/>
                  <a:pt x="68" y="32"/>
                </a:cubicBezTo>
                <a:cubicBezTo>
                  <a:pt x="66" y="32"/>
                  <a:pt x="64" y="30"/>
                  <a:pt x="64" y="28"/>
                </a:cubicBezTo>
                <a:cubicBezTo>
                  <a:pt x="64" y="26"/>
                  <a:pt x="66" y="24"/>
                  <a:pt x="68" y="24"/>
                </a:cubicBezTo>
                <a:close/>
                <a:moveTo>
                  <a:pt x="68" y="48"/>
                </a:moveTo>
                <a:cubicBezTo>
                  <a:pt x="76" y="48"/>
                  <a:pt x="76" y="48"/>
                  <a:pt x="76" y="48"/>
                </a:cubicBezTo>
                <a:cubicBezTo>
                  <a:pt x="78" y="48"/>
                  <a:pt x="80" y="50"/>
                  <a:pt x="80" y="52"/>
                </a:cubicBezTo>
                <a:cubicBezTo>
                  <a:pt x="80" y="54"/>
                  <a:pt x="78" y="56"/>
                  <a:pt x="76" y="56"/>
                </a:cubicBezTo>
                <a:cubicBezTo>
                  <a:pt x="68" y="56"/>
                  <a:pt x="68" y="56"/>
                  <a:pt x="68" y="56"/>
                </a:cubicBezTo>
                <a:cubicBezTo>
                  <a:pt x="66" y="56"/>
                  <a:pt x="64" y="54"/>
                  <a:pt x="64" y="52"/>
                </a:cubicBezTo>
                <a:cubicBezTo>
                  <a:pt x="64" y="50"/>
                  <a:pt x="66" y="48"/>
                  <a:pt x="68" y="48"/>
                </a:cubicBezTo>
                <a:close/>
                <a:moveTo>
                  <a:pt x="52" y="80"/>
                </a:moveTo>
                <a:cubicBezTo>
                  <a:pt x="44" y="80"/>
                  <a:pt x="44" y="80"/>
                  <a:pt x="44" y="80"/>
                </a:cubicBezTo>
                <a:cubicBezTo>
                  <a:pt x="42" y="80"/>
                  <a:pt x="40" y="78"/>
                  <a:pt x="40" y="76"/>
                </a:cubicBezTo>
                <a:cubicBezTo>
                  <a:pt x="40" y="74"/>
                  <a:pt x="42" y="72"/>
                  <a:pt x="44" y="72"/>
                </a:cubicBezTo>
                <a:cubicBezTo>
                  <a:pt x="52" y="72"/>
                  <a:pt x="52" y="72"/>
                  <a:pt x="52" y="72"/>
                </a:cubicBezTo>
                <a:cubicBezTo>
                  <a:pt x="54" y="72"/>
                  <a:pt x="56" y="74"/>
                  <a:pt x="56" y="76"/>
                </a:cubicBezTo>
                <a:cubicBezTo>
                  <a:pt x="56" y="78"/>
                  <a:pt x="54" y="80"/>
                  <a:pt x="52" y="80"/>
                </a:cubicBezTo>
                <a:close/>
                <a:moveTo>
                  <a:pt x="52" y="56"/>
                </a:moveTo>
                <a:cubicBezTo>
                  <a:pt x="44" y="56"/>
                  <a:pt x="44" y="56"/>
                  <a:pt x="44" y="56"/>
                </a:cubicBezTo>
                <a:cubicBezTo>
                  <a:pt x="42" y="56"/>
                  <a:pt x="40" y="54"/>
                  <a:pt x="40" y="52"/>
                </a:cubicBezTo>
                <a:cubicBezTo>
                  <a:pt x="40" y="50"/>
                  <a:pt x="42" y="48"/>
                  <a:pt x="44" y="48"/>
                </a:cubicBezTo>
                <a:cubicBezTo>
                  <a:pt x="52" y="48"/>
                  <a:pt x="52" y="48"/>
                  <a:pt x="52" y="48"/>
                </a:cubicBezTo>
                <a:cubicBezTo>
                  <a:pt x="54" y="48"/>
                  <a:pt x="56" y="50"/>
                  <a:pt x="56" y="52"/>
                </a:cubicBezTo>
                <a:cubicBezTo>
                  <a:pt x="56" y="54"/>
                  <a:pt x="54" y="56"/>
                  <a:pt x="52" y="56"/>
                </a:cubicBezTo>
                <a:close/>
                <a:moveTo>
                  <a:pt x="52" y="32"/>
                </a:moveTo>
                <a:cubicBezTo>
                  <a:pt x="44" y="32"/>
                  <a:pt x="44" y="32"/>
                  <a:pt x="44" y="32"/>
                </a:cubicBezTo>
                <a:cubicBezTo>
                  <a:pt x="42" y="32"/>
                  <a:pt x="40" y="30"/>
                  <a:pt x="40" y="28"/>
                </a:cubicBezTo>
                <a:cubicBezTo>
                  <a:pt x="40" y="26"/>
                  <a:pt x="42" y="24"/>
                  <a:pt x="44" y="24"/>
                </a:cubicBezTo>
                <a:cubicBezTo>
                  <a:pt x="52" y="24"/>
                  <a:pt x="52" y="24"/>
                  <a:pt x="52" y="24"/>
                </a:cubicBezTo>
                <a:cubicBezTo>
                  <a:pt x="54" y="24"/>
                  <a:pt x="56" y="26"/>
                  <a:pt x="56" y="28"/>
                </a:cubicBezTo>
                <a:cubicBezTo>
                  <a:pt x="56" y="30"/>
                  <a:pt x="54" y="32"/>
                  <a:pt x="52" y="32"/>
                </a:cubicBezTo>
                <a:close/>
                <a:moveTo>
                  <a:pt x="124" y="80"/>
                </a:moveTo>
                <a:cubicBezTo>
                  <a:pt x="68" y="80"/>
                  <a:pt x="68" y="80"/>
                  <a:pt x="68" y="80"/>
                </a:cubicBezTo>
                <a:cubicBezTo>
                  <a:pt x="66" y="80"/>
                  <a:pt x="64" y="78"/>
                  <a:pt x="64" y="76"/>
                </a:cubicBezTo>
                <a:cubicBezTo>
                  <a:pt x="64" y="74"/>
                  <a:pt x="66" y="72"/>
                  <a:pt x="68" y="72"/>
                </a:cubicBezTo>
                <a:cubicBezTo>
                  <a:pt x="124" y="72"/>
                  <a:pt x="124" y="72"/>
                  <a:pt x="124" y="72"/>
                </a:cubicBezTo>
                <a:cubicBezTo>
                  <a:pt x="126" y="72"/>
                  <a:pt x="128" y="74"/>
                  <a:pt x="128" y="76"/>
                </a:cubicBezTo>
                <a:cubicBezTo>
                  <a:pt x="128" y="78"/>
                  <a:pt x="126" y="80"/>
                  <a:pt x="124" y="80"/>
                </a:cubicBezTo>
                <a:close/>
                <a:moveTo>
                  <a:pt x="124" y="56"/>
                </a:moveTo>
                <a:cubicBezTo>
                  <a:pt x="116" y="56"/>
                  <a:pt x="116" y="56"/>
                  <a:pt x="116" y="56"/>
                </a:cubicBezTo>
                <a:cubicBezTo>
                  <a:pt x="114" y="56"/>
                  <a:pt x="112" y="54"/>
                  <a:pt x="112" y="52"/>
                </a:cubicBezTo>
                <a:cubicBezTo>
                  <a:pt x="112" y="50"/>
                  <a:pt x="114" y="48"/>
                  <a:pt x="116" y="48"/>
                </a:cubicBezTo>
                <a:cubicBezTo>
                  <a:pt x="124" y="48"/>
                  <a:pt x="124" y="48"/>
                  <a:pt x="124" y="48"/>
                </a:cubicBezTo>
                <a:cubicBezTo>
                  <a:pt x="126" y="48"/>
                  <a:pt x="128" y="50"/>
                  <a:pt x="128" y="52"/>
                </a:cubicBezTo>
                <a:cubicBezTo>
                  <a:pt x="128" y="54"/>
                  <a:pt x="126" y="56"/>
                  <a:pt x="124" y="56"/>
                </a:cubicBezTo>
                <a:close/>
                <a:moveTo>
                  <a:pt x="124" y="32"/>
                </a:moveTo>
                <a:cubicBezTo>
                  <a:pt x="116" y="32"/>
                  <a:pt x="116" y="32"/>
                  <a:pt x="116" y="32"/>
                </a:cubicBezTo>
                <a:cubicBezTo>
                  <a:pt x="114" y="32"/>
                  <a:pt x="112" y="30"/>
                  <a:pt x="112" y="28"/>
                </a:cubicBezTo>
                <a:cubicBezTo>
                  <a:pt x="112" y="26"/>
                  <a:pt x="114" y="24"/>
                  <a:pt x="116" y="24"/>
                </a:cubicBezTo>
                <a:cubicBezTo>
                  <a:pt x="124" y="24"/>
                  <a:pt x="124" y="24"/>
                  <a:pt x="124" y="24"/>
                </a:cubicBezTo>
                <a:cubicBezTo>
                  <a:pt x="126" y="24"/>
                  <a:pt x="128" y="26"/>
                  <a:pt x="128" y="28"/>
                </a:cubicBezTo>
                <a:cubicBezTo>
                  <a:pt x="128" y="30"/>
                  <a:pt x="126" y="32"/>
                  <a:pt x="124" y="32"/>
                </a:cubicBezTo>
                <a:close/>
                <a:moveTo>
                  <a:pt x="148" y="80"/>
                </a:moveTo>
                <a:cubicBezTo>
                  <a:pt x="140" y="80"/>
                  <a:pt x="140" y="80"/>
                  <a:pt x="140" y="80"/>
                </a:cubicBezTo>
                <a:cubicBezTo>
                  <a:pt x="138" y="80"/>
                  <a:pt x="136" y="78"/>
                  <a:pt x="136" y="76"/>
                </a:cubicBezTo>
                <a:cubicBezTo>
                  <a:pt x="136" y="74"/>
                  <a:pt x="138" y="72"/>
                  <a:pt x="140" y="72"/>
                </a:cubicBezTo>
                <a:cubicBezTo>
                  <a:pt x="148" y="72"/>
                  <a:pt x="148" y="72"/>
                  <a:pt x="148" y="72"/>
                </a:cubicBezTo>
                <a:cubicBezTo>
                  <a:pt x="150" y="72"/>
                  <a:pt x="152" y="74"/>
                  <a:pt x="152" y="76"/>
                </a:cubicBezTo>
                <a:cubicBezTo>
                  <a:pt x="152" y="78"/>
                  <a:pt x="150" y="80"/>
                  <a:pt x="148" y="80"/>
                </a:cubicBezTo>
                <a:close/>
                <a:moveTo>
                  <a:pt x="148" y="56"/>
                </a:moveTo>
                <a:cubicBezTo>
                  <a:pt x="140" y="56"/>
                  <a:pt x="140" y="56"/>
                  <a:pt x="140" y="56"/>
                </a:cubicBezTo>
                <a:cubicBezTo>
                  <a:pt x="138" y="56"/>
                  <a:pt x="136" y="54"/>
                  <a:pt x="136" y="52"/>
                </a:cubicBezTo>
                <a:cubicBezTo>
                  <a:pt x="136" y="50"/>
                  <a:pt x="138" y="48"/>
                  <a:pt x="140" y="48"/>
                </a:cubicBezTo>
                <a:cubicBezTo>
                  <a:pt x="148" y="48"/>
                  <a:pt x="148" y="48"/>
                  <a:pt x="148" y="48"/>
                </a:cubicBezTo>
                <a:cubicBezTo>
                  <a:pt x="150" y="48"/>
                  <a:pt x="152" y="50"/>
                  <a:pt x="152" y="52"/>
                </a:cubicBezTo>
                <a:cubicBezTo>
                  <a:pt x="152" y="54"/>
                  <a:pt x="150" y="56"/>
                  <a:pt x="148" y="56"/>
                </a:cubicBezTo>
                <a:close/>
                <a:moveTo>
                  <a:pt x="148" y="32"/>
                </a:moveTo>
                <a:cubicBezTo>
                  <a:pt x="140" y="32"/>
                  <a:pt x="140" y="32"/>
                  <a:pt x="140" y="32"/>
                </a:cubicBezTo>
                <a:cubicBezTo>
                  <a:pt x="138" y="32"/>
                  <a:pt x="136" y="30"/>
                  <a:pt x="136" y="28"/>
                </a:cubicBezTo>
                <a:cubicBezTo>
                  <a:pt x="136" y="26"/>
                  <a:pt x="138" y="24"/>
                  <a:pt x="140" y="24"/>
                </a:cubicBezTo>
                <a:cubicBezTo>
                  <a:pt x="148" y="24"/>
                  <a:pt x="148" y="24"/>
                  <a:pt x="148" y="24"/>
                </a:cubicBezTo>
                <a:cubicBezTo>
                  <a:pt x="150" y="24"/>
                  <a:pt x="152" y="26"/>
                  <a:pt x="152" y="28"/>
                </a:cubicBezTo>
                <a:cubicBezTo>
                  <a:pt x="152" y="30"/>
                  <a:pt x="150" y="32"/>
                  <a:pt x="148"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48776" tIns="24388" rIns="48776" bIns="24388" numCol="1" anchor="t" anchorCtr="0" compatLnSpc="1"/>
          <a:lstStyle/>
          <a:p>
            <a:endParaRPr lang="zh-CN" altLang="en-US" sz="1209" dirty="0">
              <a:latin typeface="+mn-lt"/>
              <a:ea typeface="+mn-ea"/>
              <a:cs typeface="+mn-ea"/>
              <a:sym typeface="+mn-lt"/>
            </a:endParaRPr>
          </a:p>
        </p:txBody>
      </p:sp>
      <p:sp>
        <p:nvSpPr>
          <p:cNvPr id="34" name="矩形 33">
            <a:extLst>
              <a:ext uri="{FF2B5EF4-FFF2-40B4-BE49-F238E27FC236}">
                <a16:creationId xmlns:a16="http://schemas.microsoft.com/office/drawing/2014/main" id="{FCAE8971-DA3A-C448-82D5-1BA3E5ED49B2}"/>
              </a:ext>
            </a:extLst>
          </p:cNvPr>
          <p:cNvSpPr/>
          <p:nvPr/>
        </p:nvSpPr>
        <p:spPr>
          <a:xfrm>
            <a:off x="3754570" y="3532323"/>
            <a:ext cx="2157341" cy="782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75000"/>
                    <a:lumOff val="25000"/>
                  </a:schemeClr>
                </a:solidFill>
                <a:latin typeface="+mj-ea"/>
                <a:ea typeface="+mj-ea"/>
                <a:cs typeface="+mn-ea"/>
                <a:sym typeface="+mn-lt"/>
              </a:rPr>
              <a:t>输入文本</a:t>
            </a:r>
          </a:p>
        </p:txBody>
      </p:sp>
      <p:sp>
        <p:nvSpPr>
          <p:cNvPr id="35" name="平行四边形 34">
            <a:extLst>
              <a:ext uri="{FF2B5EF4-FFF2-40B4-BE49-F238E27FC236}">
                <a16:creationId xmlns:a16="http://schemas.microsoft.com/office/drawing/2014/main" id="{E5429F86-9EC3-BA4C-85D8-B674F8DA6D05}"/>
              </a:ext>
            </a:extLst>
          </p:cNvPr>
          <p:cNvSpPr/>
          <p:nvPr/>
        </p:nvSpPr>
        <p:spPr>
          <a:xfrm>
            <a:off x="3843960" y="1586801"/>
            <a:ext cx="1952349" cy="1952242"/>
          </a:xfrm>
          <a:prstGeom prst="parallelogram">
            <a:avLst/>
          </a:prstGeom>
          <a:solidFill>
            <a:srgbClr val="A6303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9" dirty="0">
              <a:solidFill>
                <a:schemeClr val="tx1">
                  <a:lumMod val="75000"/>
                  <a:lumOff val="25000"/>
                </a:schemeClr>
              </a:solidFill>
              <a:cs typeface="+mn-ea"/>
              <a:sym typeface="+mn-lt"/>
            </a:endParaRPr>
          </a:p>
        </p:txBody>
      </p:sp>
      <p:grpSp>
        <p:nvGrpSpPr>
          <p:cNvPr id="36" name="组合 35">
            <a:extLst>
              <a:ext uri="{FF2B5EF4-FFF2-40B4-BE49-F238E27FC236}">
                <a16:creationId xmlns:a16="http://schemas.microsoft.com/office/drawing/2014/main" id="{8A2BBC4A-722A-1540-A78D-9D4B7CEEBE63}"/>
              </a:ext>
            </a:extLst>
          </p:cNvPr>
          <p:cNvGrpSpPr/>
          <p:nvPr/>
        </p:nvGrpSpPr>
        <p:grpSpPr>
          <a:xfrm>
            <a:off x="4406512" y="2259029"/>
            <a:ext cx="801843" cy="792530"/>
            <a:chOff x="11145838" y="3187700"/>
            <a:chExt cx="549276" cy="542925"/>
          </a:xfrm>
        </p:grpSpPr>
        <p:sp>
          <p:nvSpPr>
            <p:cNvPr id="37" name="Freeform 107">
              <a:extLst>
                <a:ext uri="{FF2B5EF4-FFF2-40B4-BE49-F238E27FC236}">
                  <a16:creationId xmlns:a16="http://schemas.microsoft.com/office/drawing/2014/main" id="{143EEFD6-A8E3-B248-805A-4ED9E0905755}"/>
                </a:ext>
              </a:extLst>
            </p:cNvPr>
            <p:cNvSpPr>
              <a:spLocks noEditPoints="1"/>
            </p:cNvSpPr>
            <p:nvPr/>
          </p:nvSpPr>
          <p:spPr bwMode="auto">
            <a:xfrm>
              <a:off x="11145838" y="3187700"/>
              <a:ext cx="369888" cy="363538"/>
            </a:xfrm>
            <a:custGeom>
              <a:avLst/>
              <a:gdLst>
                <a:gd name="T0" fmla="*/ 99 w 129"/>
                <a:gd name="T1" fmla="*/ 118 h 129"/>
                <a:gd name="T2" fmla="*/ 95 w 129"/>
                <a:gd name="T3" fmla="*/ 102 h 129"/>
                <a:gd name="T4" fmla="*/ 101 w 129"/>
                <a:gd name="T5" fmla="*/ 96 h 129"/>
                <a:gd name="T6" fmla="*/ 117 w 129"/>
                <a:gd name="T7" fmla="*/ 100 h 129"/>
                <a:gd name="T8" fmla="*/ 122 w 129"/>
                <a:gd name="T9" fmla="*/ 98 h 129"/>
                <a:gd name="T10" fmla="*/ 128 w 129"/>
                <a:gd name="T11" fmla="*/ 83 h 129"/>
                <a:gd name="T12" fmla="*/ 126 w 129"/>
                <a:gd name="T13" fmla="*/ 78 h 129"/>
                <a:gd name="T14" fmla="*/ 112 w 129"/>
                <a:gd name="T15" fmla="*/ 70 h 129"/>
                <a:gd name="T16" fmla="*/ 113 w 129"/>
                <a:gd name="T17" fmla="*/ 65 h 129"/>
                <a:gd name="T18" fmla="*/ 112 w 129"/>
                <a:gd name="T19" fmla="*/ 61 h 129"/>
                <a:gd name="T20" fmla="*/ 126 w 129"/>
                <a:gd name="T21" fmla="*/ 52 h 129"/>
                <a:gd name="T22" fmla="*/ 128 w 129"/>
                <a:gd name="T23" fmla="*/ 47 h 129"/>
                <a:gd name="T24" fmla="*/ 122 w 129"/>
                <a:gd name="T25" fmla="*/ 33 h 129"/>
                <a:gd name="T26" fmla="*/ 117 w 129"/>
                <a:gd name="T27" fmla="*/ 30 h 129"/>
                <a:gd name="T28" fmla="*/ 102 w 129"/>
                <a:gd name="T29" fmla="*/ 34 h 129"/>
                <a:gd name="T30" fmla="*/ 95 w 129"/>
                <a:gd name="T31" fmla="*/ 28 h 129"/>
                <a:gd name="T32" fmla="*/ 99 w 129"/>
                <a:gd name="T33" fmla="*/ 12 h 129"/>
                <a:gd name="T34" fmla="*/ 97 w 129"/>
                <a:gd name="T35" fmla="*/ 8 h 129"/>
                <a:gd name="T36" fmla="*/ 82 w 129"/>
                <a:gd name="T37" fmla="*/ 1 h 129"/>
                <a:gd name="T38" fmla="*/ 77 w 129"/>
                <a:gd name="T39" fmla="*/ 3 h 129"/>
                <a:gd name="T40" fmla="*/ 69 w 129"/>
                <a:gd name="T41" fmla="*/ 17 h 129"/>
                <a:gd name="T42" fmla="*/ 60 w 129"/>
                <a:gd name="T43" fmla="*/ 17 h 129"/>
                <a:gd name="T44" fmla="*/ 52 w 129"/>
                <a:gd name="T45" fmla="*/ 3 h 129"/>
                <a:gd name="T46" fmla="*/ 47 w 129"/>
                <a:gd name="T47" fmla="*/ 1 h 129"/>
                <a:gd name="T48" fmla="*/ 32 w 129"/>
                <a:gd name="T49" fmla="*/ 7 h 129"/>
                <a:gd name="T50" fmla="*/ 30 w 129"/>
                <a:gd name="T51" fmla="*/ 12 h 129"/>
                <a:gd name="T52" fmla="*/ 34 w 129"/>
                <a:gd name="T53" fmla="*/ 27 h 129"/>
                <a:gd name="T54" fmla="*/ 27 w 129"/>
                <a:gd name="T55" fmla="*/ 34 h 129"/>
                <a:gd name="T56" fmla="*/ 12 w 129"/>
                <a:gd name="T57" fmla="*/ 30 h 129"/>
                <a:gd name="T58" fmla="*/ 7 w 129"/>
                <a:gd name="T59" fmla="*/ 32 h 129"/>
                <a:gd name="T60" fmla="*/ 1 w 129"/>
                <a:gd name="T61" fmla="*/ 47 h 129"/>
                <a:gd name="T62" fmla="*/ 2 w 129"/>
                <a:gd name="T63" fmla="*/ 52 h 129"/>
                <a:gd name="T64" fmla="*/ 16 w 129"/>
                <a:gd name="T65" fmla="*/ 60 h 129"/>
                <a:gd name="T66" fmla="*/ 16 w 129"/>
                <a:gd name="T67" fmla="*/ 65 h 129"/>
                <a:gd name="T68" fmla="*/ 16 w 129"/>
                <a:gd name="T69" fmla="*/ 69 h 129"/>
                <a:gd name="T70" fmla="*/ 2 w 129"/>
                <a:gd name="T71" fmla="*/ 77 h 129"/>
                <a:gd name="T72" fmla="*/ 0 w 129"/>
                <a:gd name="T73" fmla="*/ 82 h 129"/>
                <a:gd name="T74" fmla="*/ 7 w 129"/>
                <a:gd name="T75" fmla="*/ 97 h 129"/>
                <a:gd name="T76" fmla="*/ 11 w 129"/>
                <a:gd name="T77" fmla="*/ 99 h 129"/>
                <a:gd name="T78" fmla="*/ 27 w 129"/>
                <a:gd name="T79" fmla="*/ 95 h 129"/>
                <a:gd name="T80" fmla="*/ 33 w 129"/>
                <a:gd name="T81" fmla="*/ 102 h 129"/>
                <a:gd name="T82" fmla="*/ 29 w 129"/>
                <a:gd name="T83" fmla="*/ 118 h 129"/>
                <a:gd name="T84" fmla="*/ 31 w 129"/>
                <a:gd name="T85" fmla="*/ 122 h 129"/>
                <a:gd name="T86" fmla="*/ 46 w 129"/>
                <a:gd name="T87" fmla="*/ 128 h 129"/>
                <a:gd name="T88" fmla="*/ 51 w 129"/>
                <a:gd name="T89" fmla="*/ 127 h 129"/>
                <a:gd name="T90" fmla="*/ 59 w 129"/>
                <a:gd name="T91" fmla="*/ 113 h 129"/>
                <a:gd name="T92" fmla="*/ 68 w 129"/>
                <a:gd name="T93" fmla="*/ 113 h 129"/>
                <a:gd name="T94" fmla="*/ 77 w 129"/>
                <a:gd name="T95" fmla="*/ 127 h 129"/>
                <a:gd name="T96" fmla="*/ 80 w 129"/>
                <a:gd name="T97" fmla="*/ 129 h 129"/>
                <a:gd name="T98" fmla="*/ 82 w 129"/>
                <a:gd name="T99" fmla="*/ 129 h 129"/>
                <a:gd name="T100" fmla="*/ 96 w 129"/>
                <a:gd name="T101" fmla="*/ 123 h 129"/>
                <a:gd name="T102" fmla="*/ 99 w 129"/>
                <a:gd name="T103" fmla="*/ 118 h 129"/>
                <a:gd name="T104" fmla="*/ 75 w 129"/>
                <a:gd name="T105" fmla="*/ 76 h 129"/>
                <a:gd name="T106" fmla="*/ 53 w 129"/>
                <a:gd name="T107" fmla="*/ 76 h 129"/>
                <a:gd name="T108" fmla="*/ 48 w 129"/>
                <a:gd name="T109" fmla="*/ 65 h 129"/>
                <a:gd name="T110" fmla="*/ 53 w 129"/>
                <a:gd name="T111" fmla="*/ 54 h 129"/>
                <a:gd name="T112" fmla="*/ 64 w 129"/>
                <a:gd name="T113" fmla="*/ 49 h 129"/>
                <a:gd name="T114" fmla="*/ 75 w 129"/>
                <a:gd name="T115" fmla="*/ 54 h 129"/>
                <a:gd name="T116" fmla="*/ 80 w 129"/>
                <a:gd name="T117" fmla="*/ 65 h 129"/>
                <a:gd name="T118" fmla="*/ 75 w 129"/>
                <a:gd name="T119" fmla="*/ 7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29">
                  <a:moveTo>
                    <a:pt x="99" y="118"/>
                  </a:moveTo>
                  <a:cubicBezTo>
                    <a:pt x="95" y="102"/>
                    <a:pt x="95" y="102"/>
                    <a:pt x="95" y="102"/>
                  </a:cubicBezTo>
                  <a:cubicBezTo>
                    <a:pt x="97" y="100"/>
                    <a:pt x="99" y="98"/>
                    <a:pt x="101" y="96"/>
                  </a:cubicBezTo>
                  <a:cubicBezTo>
                    <a:pt x="117" y="100"/>
                    <a:pt x="117" y="100"/>
                    <a:pt x="117" y="100"/>
                  </a:cubicBezTo>
                  <a:cubicBezTo>
                    <a:pt x="119" y="100"/>
                    <a:pt x="121" y="99"/>
                    <a:pt x="122" y="98"/>
                  </a:cubicBezTo>
                  <a:cubicBezTo>
                    <a:pt x="128" y="83"/>
                    <a:pt x="128" y="83"/>
                    <a:pt x="128" y="83"/>
                  </a:cubicBezTo>
                  <a:cubicBezTo>
                    <a:pt x="128" y="81"/>
                    <a:pt x="128" y="79"/>
                    <a:pt x="126" y="78"/>
                  </a:cubicBezTo>
                  <a:cubicBezTo>
                    <a:pt x="112" y="70"/>
                    <a:pt x="112" y="70"/>
                    <a:pt x="112" y="70"/>
                  </a:cubicBezTo>
                  <a:cubicBezTo>
                    <a:pt x="112" y="68"/>
                    <a:pt x="113" y="66"/>
                    <a:pt x="113" y="65"/>
                  </a:cubicBezTo>
                  <a:cubicBezTo>
                    <a:pt x="113" y="64"/>
                    <a:pt x="112" y="62"/>
                    <a:pt x="112" y="61"/>
                  </a:cubicBezTo>
                  <a:cubicBezTo>
                    <a:pt x="126" y="52"/>
                    <a:pt x="126" y="52"/>
                    <a:pt x="126" y="52"/>
                  </a:cubicBezTo>
                  <a:cubicBezTo>
                    <a:pt x="128" y="51"/>
                    <a:pt x="129" y="49"/>
                    <a:pt x="128" y="47"/>
                  </a:cubicBezTo>
                  <a:cubicBezTo>
                    <a:pt x="122" y="33"/>
                    <a:pt x="122" y="33"/>
                    <a:pt x="122" y="33"/>
                  </a:cubicBezTo>
                  <a:cubicBezTo>
                    <a:pt x="121" y="31"/>
                    <a:pt x="119" y="30"/>
                    <a:pt x="117" y="30"/>
                  </a:cubicBezTo>
                  <a:cubicBezTo>
                    <a:pt x="102" y="34"/>
                    <a:pt x="102" y="34"/>
                    <a:pt x="102" y="34"/>
                  </a:cubicBezTo>
                  <a:cubicBezTo>
                    <a:pt x="100" y="32"/>
                    <a:pt x="97" y="30"/>
                    <a:pt x="95" y="28"/>
                  </a:cubicBezTo>
                  <a:cubicBezTo>
                    <a:pt x="99" y="12"/>
                    <a:pt x="99" y="12"/>
                    <a:pt x="99" y="12"/>
                  </a:cubicBezTo>
                  <a:cubicBezTo>
                    <a:pt x="100" y="10"/>
                    <a:pt x="99" y="8"/>
                    <a:pt x="97" y="8"/>
                  </a:cubicBezTo>
                  <a:cubicBezTo>
                    <a:pt x="82" y="1"/>
                    <a:pt x="82" y="1"/>
                    <a:pt x="82" y="1"/>
                  </a:cubicBezTo>
                  <a:cubicBezTo>
                    <a:pt x="80" y="1"/>
                    <a:pt x="78" y="1"/>
                    <a:pt x="77" y="3"/>
                  </a:cubicBezTo>
                  <a:cubicBezTo>
                    <a:pt x="69" y="17"/>
                    <a:pt x="69" y="17"/>
                    <a:pt x="69" y="17"/>
                  </a:cubicBezTo>
                  <a:cubicBezTo>
                    <a:pt x="66" y="16"/>
                    <a:pt x="63" y="16"/>
                    <a:pt x="60" y="17"/>
                  </a:cubicBezTo>
                  <a:cubicBezTo>
                    <a:pt x="52" y="3"/>
                    <a:pt x="52" y="3"/>
                    <a:pt x="52" y="3"/>
                  </a:cubicBezTo>
                  <a:cubicBezTo>
                    <a:pt x="51" y="1"/>
                    <a:pt x="49" y="0"/>
                    <a:pt x="47" y="1"/>
                  </a:cubicBezTo>
                  <a:cubicBezTo>
                    <a:pt x="32" y="7"/>
                    <a:pt x="32" y="7"/>
                    <a:pt x="32" y="7"/>
                  </a:cubicBezTo>
                  <a:cubicBezTo>
                    <a:pt x="30" y="8"/>
                    <a:pt x="29" y="10"/>
                    <a:pt x="30" y="12"/>
                  </a:cubicBezTo>
                  <a:cubicBezTo>
                    <a:pt x="34" y="27"/>
                    <a:pt x="34" y="27"/>
                    <a:pt x="34" y="27"/>
                  </a:cubicBezTo>
                  <a:cubicBezTo>
                    <a:pt x="31" y="29"/>
                    <a:pt x="29" y="32"/>
                    <a:pt x="27" y="34"/>
                  </a:cubicBezTo>
                  <a:cubicBezTo>
                    <a:pt x="12" y="30"/>
                    <a:pt x="12" y="30"/>
                    <a:pt x="12" y="30"/>
                  </a:cubicBezTo>
                  <a:cubicBezTo>
                    <a:pt x="10" y="29"/>
                    <a:pt x="8" y="30"/>
                    <a:pt x="7" y="32"/>
                  </a:cubicBezTo>
                  <a:cubicBezTo>
                    <a:pt x="1" y="47"/>
                    <a:pt x="1" y="47"/>
                    <a:pt x="1" y="47"/>
                  </a:cubicBezTo>
                  <a:cubicBezTo>
                    <a:pt x="0" y="49"/>
                    <a:pt x="1" y="51"/>
                    <a:pt x="2" y="52"/>
                  </a:cubicBezTo>
                  <a:cubicBezTo>
                    <a:pt x="16" y="60"/>
                    <a:pt x="16" y="60"/>
                    <a:pt x="16" y="60"/>
                  </a:cubicBezTo>
                  <a:cubicBezTo>
                    <a:pt x="16" y="62"/>
                    <a:pt x="16" y="63"/>
                    <a:pt x="16" y="65"/>
                  </a:cubicBezTo>
                  <a:cubicBezTo>
                    <a:pt x="16" y="66"/>
                    <a:pt x="16" y="68"/>
                    <a:pt x="16" y="69"/>
                  </a:cubicBezTo>
                  <a:cubicBezTo>
                    <a:pt x="2" y="77"/>
                    <a:pt x="2" y="77"/>
                    <a:pt x="2" y="77"/>
                  </a:cubicBezTo>
                  <a:cubicBezTo>
                    <a:pt x="0" y="78"/>
                    <a:pt x="0" y="80"/>
                    <a:pt x="0" y="82"/>
                  </a:cubicBezTo>
                  <a:cubicBezTo>
                    <a:pt x="7" y="97"/>
                    <a:pt x="7" y="97"/>
                    <a:pt x="7" y="97"/>
                  </a:cubicBezTo>
                  <a:cubicBezTo>
                    <a:pt x="7" y="99"/>
                    <a:pt x="9" y="100"/>
                    <a:pt x="11" y="99"/>
                  </a:cubicBezTo>
                  <a:cubicBezTo>
                    <a:pt x="27" y="95"/>
                    <a:pt x="27" y="95"/>
                    <a:pt x="27" y="95"/>
                  </a:cubicBezTo>
                  <a:cubicBezTo>
                    <a:pt x="29" y="98"/>
                    <a:pt x="31" y="100"/>
                    <a:pt x="33" y="102"/>
                  </a:cubicBezTo>
                  <a:cubicBezTo>
                    <a:pt x="29" y="118"/>
                    <a:pt x="29" y="118"/>
                    <a:pt x="29" y="118"/>
                  </a:cubicBezTo>
                  <a:cubicBezTo>
                    <a:pt x="29" y="119"/>
                    <a:pt x="30" y="121"/>
                    <a:pt x="31" y="122"/>
                  </a:cubicBezTo>
                  <a:cubicBezTo>
                    <a:pt x="46" y="128"/>
                    <a:pt x="46" y="128"/>
                    <a:pt x="46" y="128"/>
                  </a:cubicBezTo>
                  <a:cubicBezTo>
                    <a:pt x="48" y="129"/>
                    <a:pt x="50" y="129"/>
                    <a:pt x="51" y="127"/>
                  </a:cubicBezTo>
                  <a:cubicBezTo>
                    <a:pt x="59" y="113"/>
                    <a:pt x="59" y="113"/>
                    <a:pt x="59" y="113"/>
                  </a:cubicBezTo>
                  <a:cubicBezTo>
                    <a:pt x="62" y="113"/>
                    <a:pt x="65" y="113"/>
                    <a:pt x="68" y="113"/>
                  </a:cubicBezTo>
                  <a:cubicBezTo>
                    <a:pt x="77" y="127"/>
                    <a:pt x="77" y="127"/>
                    <a:pt x="77" y="127"/>
                  </a:cubicBezTo>
                  <a:cubicBezTo>
                    <a:pt x="77" y="128"/>
                    <a:pt x="79" y="129"/>
                    <a:pt x="80" y="129"/>
                  </a:cubicBezTo>
                  <a:cubicBezTo>
                    <a:pt x="81" y="129"/>
                    <a:pt x="81" y="129"/>
                    <a:pt x="82" y="129"/>
                  </a:cubicBezTo>
                  <a:cubicBezTo>
                    <a:pt x="96" y="123"/>
                    <a:pt x="96" y="123"/>
                    <a:pt x="96" y="123"/>
                  </a:cubicBezTo>
                  <a:cubicBezTo>
                    <a:pt x="98" y="122"/>
                    <a:pt x="99" y="120"/>
                    <a:pt x="99" y="118"/>
                  </a:cubicBezTo>
                  <a:close/>
                  <a:moveTo>
                    <a:pt x="75" y="76"/>
                  </a:moveTo>
                  <a:cubicBezTo>
                    <a:pt x="69" y="82"/>
                    <a:pt x="59" y="82"/>
                    <a:pt x="53" y="76"/>
                  </a:cubicBezTo>
                  <a:cubicBezTo>
                    <a:pt x="50" y="73"/>
                    <a:pt x="48" y="69"/>
                    <a:pt x="48" y="65"/>
                  </a:cubicBezTo>
                  <a:cubicBezTo>
                    <a:pt x="48" y="61"/>
                    <a:pt x="50" y="57"/>
                    <a:pt x="53" y="54"/>
                  </a:cubicBezTo>
                  <a:cubicBezTo>
                    <a:pt x="56" y="51"/>
                    <a:pt x="60" y="49"/>
                    <a:pt x="64" y="49"/>
                  </a:cubicBezTo>
                  <a:cubicBezTo>
                    <a:pt x="68" y="49"/>
                    <a:pt x="72" y="51"/>
                    <a:pt x="75" y="54"/>
                  </a:cubicBezTo>
                  <a:cubicBezTo>
                    <a:pt x="78" y="57"/>
                    <a:pt x="80" y="61"/>
                    <a:pt x="80" y="65"/>
                  </a:cubicBezTo>
                  <a:cubicBezTo>
                    <a:pt x="80" y="69"/>
                    <a:pt x="78" y="73"/>
                    <a:pt x="75" y="7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5035" tIns="32518" rIns="65035" bIns="32518" numCol="1" anchor="t" anchorCtr="0" compatLnSpc="1"/>
            <a:lstStyle/>
            <a:p>
              <a:endParaRPr lang="zh-CN" altLang="en-US" sz="1209" dirty="0">
                <a:latin typeface="+mn-lt"/>
                <a:ea typeface="+mn-ea"/>
                <a:cs typeface="+mn-ea"/>
                <a:sym typeface="+mn-lt"/>
              </a:endParaRPr>
            </a:p>
          </p:txBody>
        </p:sp>
        <p:sp>
          <p:nvSpPr>
            <p:cNvPr id="38" name="Freeform 108">
              <a:extLst>
                <a:ext uri="{FF2B5EF4-FFF2-40B4-BE49-F238E27FC236}">
                  <a16:creationId xmlns:a16="http://schemas.microsoft.com/office/drawing/2014/main" id="{5EB8A70F-8A20-5345-9520-5BDF7929DC67}"/>
                </a:ext>
              </a:extLst>
            </p:cNvPr>
            <p:cNvSpPr>
              <a:spLocks noEditPoints="1"/>
            </p:cNvSpPr>
            <p:nvPr/>
          </p:nvSpPr>
          <p:spPr bwMode="auto">
            <a:xfrm>
              <a:off x="11420476" y="3460750"/>
              <a:ext cx="274638" cy="269875"/>
            </a:xfrm>
            <a:custGeom>
              <a:avLst/>
              <a:gdLst>
                <a:gd name="T0" fmla="*/ 96 w 96"/>
                <a:gd name="T1" fmla="*/ 42 h 96"/>
                <a:gd name="T2" fmla="*/ 93 w 96"/>
                <a:gd name="T3" fmla="*/ 38 h 96"/>
                <a:gd name="T4" fmla="*/ 82 w 96"/>
                <a:gd name="T5" fmla="*/ 36 h 96"/>
                <a:gd name="T6" fmla="*/ 81 w 96"/>
                <a:gd name="T7" fmla="*/ 34 h 96"/>
                <a:gd name="T8" fmla="*/ 80 w 96"/>
                <a:gd name="T9" fmla="*/ 32 h 96"/>
                <a:gd name="T10" fmla="*/ 86 w 96"/>
                <a:gd name="T11" fmla="*/ 23 h 96"/>
                <a:gd name="T12" fmla="*/ 86 w 96"/>
                <a:gd name="T13" fmla="*/ 18 h 96"/>
                <a:gd name="T14" fmla="*/ 78 w 96"/>
                <a:gd name="T15" fmla="*/ 10 h 96"/>
                <a:gd name="T16" fmla="*/ 73 w 96"/>
                <a:gd name="T17" fmla="*/ 9 h 96"/>
                <a:gd name="T18" fmla="*/ 64 w 96"/>
                <a:gd name="T19" fmla="*/ 16 h 96"/>
                <a:gd name="T20" fmla="*/ 59 w 96"/>
                <a:gd name="T21" fmla="*/ 14 h 96"/>
                <a:gd name="T22" fmla="*/ 58 w 96"/>
                <a:gd name="T23" fmla="*/ 3 h 96"/>
                <a:gd name="T24" fmla="*/ 54 w 96"/>
                <a:gd name="T25" fmla="*/ 0 h 96"/>
                <a:gd name="T26" fmla="*/ 42 w 96"/>
                <a:gd name="T27" fmla="*/ 0 h 96"/>
                <a:gd name="T28" fmla="*/ 38 w 96"/>
                <a:gd name="T29" fmla="*/ 3 h 96"/>
                <a:gd name="T30" fmla="*/ 37 w 96"/>
                <a:gd name="T31" fmla="*/ 14 h 96"/>
                <a:gd name="T32" fmla="*/ 34 w 96"/>
                <a:gd name="T33" fmla="*/ 15 h 96"/>
                <a:gd name="T34" fmla="*/ 32 w 96"/>
                <a:gd name="T35" fmla="*/ 16 h 96"/>
                <a:gd name="T36" fmla="*/ 23 w 96"/>
                <a:gd name="T37" fmla="*/ 10 h 96"/>
                <a:gd name="T38" fmla="*/ 18 w 96"/>
                <a:gd name="T39" fmla="*/ 10 h 96"/>
                <a:gd name="T40" fmla="*/ 10 w 96"/>
                <a:gd name="T41" fmla="*/ 18 h 96"/>
                <a:gd name="T42" fmla="*/ 10 w 96"/>
                <a:gd name="T43" fmla="*/ 24 h 96"/>
                <a:gd name="T44" fmla="*/ 16 w 96"/>
                <a:gd name="T45" fmla="*/ 32 h 96"/>
                <a:gd name="T46" fmla="*/ 14 w 96"/>
                <a:gd name="T47" fmla="*/ 37 h 96"/>
                <a:gd name="T48" fmla="*/ 4 w 96"/>
                <a:gd name="T49" fmla="*/ 38 h 96"/>
                <a:gd name="T50" fmla="*/ 0 w 96"/>
                <a:gd name="T51" fmla="*/ 42 h 96"/>
                <a:gd name="T52" fmla="*/ 0 w 96"/>
                <a:gd name="T53" fmla="*/ 54 h 96"/>
                <a:gd name="T54" fmla="*/ 4 w 96"/>
                <a:gd name="T55" fmla="*/ 58 h 96"/>
                <a:gd name="T56" fmla="*/ 14 w 96"/>
                <a:gd name="T57" fmla="*/ 59 h 96"/>
                <a:gd name="T58" fmla="*/ 15 w 96"/>
                <a:gd name="T59" fmla="*/ 62 h 96"/>
                <a:gd name="T60" fmla="*/ 16 w 96"/>
                <a:gd name="T61" fmla="*/ 64 h 96"/>
                <a:gd name="T62" fmla="*/ 10 w 96"/>
                <a:gd name="T63" fmla="*/ 73 h 96"/>
                <a:gd name="T64" fmla="*/ 10 w 96"/>
                <a:gd name="T65" fmla="*/ 78 h 96"/>
                <a:gd name="T66" fmla="*/ 19 w 96"/>
                <a:gd name="T67" fmla="*/ 86 h 96"/>
                <a:gd name="T68" fmla="*/ 24 w 96"/>
                <a:gd name="T69" fmla="*/ 86 h 96"/>
                <a:gd name="T70" fmla="*/ 32 w 96"/>
                <a:gd name="T71" fmla="*/ 80 h 96"/>
                <a:gd name="T72" fmla="*/ 37 w 96"/>
                <a:gd name="T73" fmla="*/ 82 h 96"/>
                <a:gd name="T74" fmla="*/ 39 w 96"/>
                <a:gd name="T75" fmla="*/ 93 h 96"/>
                <a:gd name="T76" fmla="*/ 43 w 96"/>
                <a:gd name="T77" fmla="*/ 96 h 96"/>
                <a:gd name="T78" fmla="*/ 43 w 96"/>
                <a:gd name="T79" fmla="*/ 96 h 96"/>
                <a:gd name="T80" fmla="*/ 54 w 96"/>
                <a:gd name="T81" fmla="*/ 96 h 96"/>
                <a:gd name="T82" fmla="*/ 58 w 96"/>
                <a:gd name="T83" fmla="*/ 92 h 96"/>
                <a:gd name="T84" fmla="*/ 60 w 96"/>
                <a:gd name="T85" fmla="*/ 82 h 96"/>
                <a:gd name="T86" fmla="*/ 62 w 96"/>
                <a:gd name="T87" fmla="*/ 81 h 96"/>
                <a:gd name="T88" fmla="*/ 64 w 96"/>
                <a:gd name="T89" fmla="*/ 80 h 96"/>
                <a:gd name="T90" fmla="*/ 73 w 96"/>
                <a:gd name="T91" fmla="*/ 86 h 96"/>
                <a:gd name="T92" fmla="*/ 78 w 96"/>
                <a:gd name="T93" fmla="*/ 86 h 96"/>
                <a:gd name="T94" fmla="*/ 86 w 96"/>
                <a:gd name="T95" fmla="*/ 77 h 96"/>
                <a:gd name="T96" fmla="*/ 87 w 96"/>
                <a:gd name="T97" fmla="*/ 72 h 96"/>
                <a:gd name="T98" fmla="*/ 80 w 96"/>
                <a:gd name="T99" fmla="*/ 64 h 96"/>
                <a:gd name="T100" fmla="*/ 82 w 96"/>
                <a:gd name="T101" fmla="*/ 59 h 96"/>
                <a:gd name="T102" fmla="*/ 93 w 96"/>
                <a:gd name="T103" fmla="*/ 57 h 96"/>
                <a:gd name="T104" fmla="*/ 96 w 96"/>
                <a:gd name="T105" fmla="*/ 53 h 96"/>
                <a:gd name="T106" fmla="*/ 96 w 96"/>
                <a:gd name="T107" fmla="*/ 42 h 96"/>
                <a:gd name="T108" fmla="*/ 56 w 96"/>
                <a:gd name="T109" fmla="*/ 51 h 96"/>
                <a:gd name="T110" fmla="*/ 45 w 96"/>
                <a:gd name="T111" fmla="*/ 55 h 96"/>
                <a:gd name="T112" fmla="*/ 41 w 96"/>
                <a:gd name="T113" fmla="*/ 45 h 96"/>
                <a:gd name="T114" fmla="*/ 48 w 96"/>
                <a:gd name="T115" fmla="*/ 40 h 96"/>
                <a:gd name="T116" fmla="*/ 51 w 96"/>
                <a:gd name="T117" fmla="*/ 40 h 96"/>
                <a:gd name="T118" fmla="*/ 56 w 96"/>
                <a:gd name="T119" fmla="*/ 45 h 96"/>
                <a:gd name="T120" fmla="*/ 56 w 96"/>
                <a:gd name="T121"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96">
                  <a:moveTo>
                    <a:pt x="96" y="42"/>
                  </a:moveTo>
                  <a:cubicBezTo>
                    <a:pt x="96" y="40"/>
                    <a:pt x="95" y="38"/>
                    <a:pt x="93" y="38"/>
                  </a:cubicBezTo>
                  <a:cubicBezTo>
                    <a:pt x="82" y="36"/>
                    <a:pt x="82" y="36"/>
                    <a:pt x="82" y="36"/>
                  </a:cubicBezTo>
                  <a:cubicBezTo>
                    <a:pt x="82" y="36"/>
                    <a:pt x="81" y="35"/>
                    <a:pt x="81" y="34"/>
                  </a:cubicBezTo>
                  <a:cubicBezTo>
                    <a:pt x="81" y="33"/>
                    <a:pt x="80" y="32"/>
                    <a:pt x="80" y="32"/>
                  </a:cubicBezTo>
                  <a:cubicBezTo>
                    <a:pt x="86" y="23"/>
                    <a:pt x="86" y="23"/>
                    <a:pt x="86" y="23"/>
                  </a:cubicBezTo>
                  <a:cubicBezTo>
                    <a:pt x="88" y="21"/>
                    <a:pt x="87" y="19"/>
                    <a:pt x="86" y="18"/>
                  </a:cubicBezTo>
                  <a:cubicBezTo>
                    <a:pt x="78" y="10"/>
                    <a:pt x="78" y="10"/>
                    <a:pt x="78" y="10"/>
                  </a:cubicBezTo>
                  <a:cubicBezTo>
                    <a:pt x="76" y="8"/>
                    <a:pt x="74" y="8"/>
                    <a:pt x="73" y="9"/>
                  </a:cubicBezTo>
                  <a:cubicBezTo>
                    <a:pt x="64" y="16"/>
                    <a:pt x="64" y="16"/>
                    <a:pt x="64" y="16"/>
                  </a:cubicBezTo>
                  <a:cubicBezTo>
                    <a:pt x="62" y="15"/>
                    <a:pt x="61" y="14"/>
                    <a:pt x="59" y="14"/>
                  </a:cubicBezTo>
                  <a:cubicBezTo>
                    <a:pt x="58" y="3"/>
                    <a:pt x="58" y="3"/>
                    <a:pt x="58" y="3"/>
                  </a:cubicBezTo>
                  <a:cubicBezTo>
                    <a:pt x="57" y="1"/>
                    <a:pt x="55" y="0"/>
                    <a:pt x="54" y="0"/>
                  </a:cubicBezTo>
                  <a:cubicBezTo>
                    <a:pt x="42" y="0"/>
                    <a:pt x="42" y="0"/>
                    <a:pt x="42" y="0"/>
                  </a:cubicBezTo>
                  <a:cubicBezTo>
                    <a:pt x="40" y="0"/>
                    <a:pt x="38" y="1"/>
                    <a:pt x="38" y="3"/>
                  </a:cubicBezTo>
                  <a:cubicBezTo>
                    <a:pt x="37" y="14"/>
                    <a:pt x="37" y="14"/>
                    <a:pt x="37" y="14"/>
                  </a:cubicBezTo>
                  <a:cubicBezTo>
                    <a:pt x="36" y="14"/>
                    <a:pt x="35" y="15"/>
                    <a:pt x="34" y="15"/>
                  </a:cubicBezTo>
                  <a:cubicBezTo>
                    <a:pt x="33" y="15"/>
                    <a:pt x="33" y="16"/>
                    <a:pt x="32" y="16"/>
                  </a:cubicBezTo>
                  <a:cubicBezTo>
                    <a:pt x="23" y="10"/>
                    <a:pt x="23" y="10"/>
                    <a:pt x="23" y="10"/>
                  </a:cubicBezTo>
                  <a:cubicBezTo>
                    <a:pt x="22" y="9"/>
                    <a:pt x="19" y="9"/>
                    <a:pt x="18" y="10"/>
                  </a:cubicBezTo>
                  <a:cubicBezTo>
                    <a:pt x="10" y="18"/>
                    <a:pt x="10" y="18"/>
                    <a:pt x="10" y="18"/>
                  </a:cubicBezTo>
                  <a:cubicBezTo>
                    <a:pt x="9" y="20"/>
                    <a:pt x="8" y="22"/>
                    <a:pt x="10" y="24"/>
                  </a:cubicBezTo>
                  <a:cubicBezTo>
                    <a:pt x="16" y="32"/>
                    <a:pt x="16" y="32"/>
                    <a:pt x="16" y="32"/>
                  </a:cubicBezTo>
                  <a:cubicBezTo>
                    <a:pt x="15" y="34"/>
                    <a:pt x="15" y="35"/>
                    <a:pt x="14" y="37"/>
                  </a:cubicBezTo>
                  <a:cubicBezTo>
                    <a:pt x="4" y="38"/>
                    <a:pt x="4" y="38"/>
                    <a:pt x="4" y="38"/>
                  </a:cubicBezTo>
                  <a:cubicBezTo>
                    <a:pt x="2" y="39"/>
                    <a:pt x="0" y="40"/>
                    <a:pt x="0" y="42"/>
                  </a:cubicBezTo>
                  <a:cubicBezTo>
                    <a:pt x="0" y="54"/>
                    <a:pt x="0" y="54"/>
                    <a:pt x="0" y="54"/>
                  </a:cubicBezTo>
                  <a:cubicBezTo>
                    <a:pt x="0" y="56"/>
                    <a:pt x="2" y="58"/>
                    <a:pt x="4" y="58"/>
                  </a:cubicBezTo>
                  <a:cubicBezTo>
                    <a:pt x="14" y="59"/>
                    <a:pt x="14" y="59"/>
                    <a:pt x="14" y="59"/>
                  </a:cubicBezTo>
                  <a:cubicBezTo>
                    <a:pt x="15" y="60"/>
                    <a:pt x="15" y="61"/>
                    <a:pt x="15" y="62"/>
                  </a:cubicBezTo>
                  <a:cubicBezTo>
                    <a:pt x="16" y="63"/>
                    <a:pt x="16" y="63"/>
                    <a:pt x="16" y="64"/>
                  </a:cubicBezTo>
                  <a:cubicBezTo>
                    <a:pt x="10" y="73"/>
                    <a:pt x="10" y="73"/>
                    <a:pt x="10" y="73"/>
                  </a:cubicBezTo>
                  <a:cubicBezTo>
                    <a:pt x="9" y="74"/>
                    <a:pt x="9" y="77"/>
                    <a:pt x="10" y="78"/>
                  </a:cubicBezTo>
                  <a:cubicBezTo>
                    <a:pt x="19" y="86"/>
                    <a:pt x="19" y="86"/>
                    <a:pt x="19" y="86"/>
                  </a:cubicBezTo>
                  <a:cubicBezTo>
                    <a:pt x="20" y="87"/>
                    <a:pt x="22" y="88"/>
                    <a:pt x="24" y="86"/>
                  </a:cubicBezTo>
                  <a:cubicBezTo>
                    <a:pt x="32" y="80"/>
                    <a:pt x="32" y="80"/>
                    <a:pt x="32" y="80"/>
                  </a:cubicBezTo>
                  <a:cubicBezTo>
                    <a:pt x="34" y="81"/>
                    <a:pt x="35" y="81"/>
                    <a:pt x="37" y="82"/>
                  </a:cubicBezTo>
                  <a:cubicBezTo>
                    <a:pt x="39" y="93"/>
                    <a:pt x="39" y="93"/>
                    <a:pt x="39" y="93"/>
                  </a:cubicBezTo>
                  <a:cubicBezTo>
                    <a:pt x="39" y="94"/>
                    <a:pt x="41" y="96"/>
                    <a:pt x="43" y="96"/>
                  </a:cubicBezTo>
                  <a:cubicBezTo>
                    <a:pt x="43" y="96"/>
                    <a:pt x="43" y="96"/>
                    <a:pt x="43" y="96"/>
                  </a:cubicBezTo>
                  <a:cubicBezTo>
                    <a:pt x="54" y="96"/>
                    <a:pt x="54" y="96"/>
                    <a:pt x="54" y="96"/>
                  </a:cubicBezTo>
                  <a:cubicBezTo>
                    <a:pt x="56" y="96"/>
                    <a:pt x="58" y="94"/>
                    <a:pt x="58" y="92"/>
                  </a:cubicBezTo>
                  <a:cubicBezTo>
                    <a:pt x="60" y="82"/>
                    <a:pt x="60" y="82"/>
                    <a:pt x="60" y="82"/>
                  </a:cubicBezTo>
                  <a:cubicBezTo>
                    <a:pt x="60" y="81"/>
                    <a:pt x="61" y="81"/>
                    <a:pt x="62" y="81"/>
                  </a:cubicBezTo>
                  <a:cubicBezTo>
                    <a:pt x="63" y="80"/>
                    <a:pt x="64" y="80"/>
                    <a:pt x="64" y="80"/>
                  </a:cubicBezTo>
                  <a:cubicBezTo>
                    <a:pt x="73" y="86"/>
                    <a:pt x="73" y="86"/>
                    <a:pt x="73" y="86"/>
                  </a:cubicBezTo>
                  <a:cubicBezTo>
                    <a:pt x="75" y="87"/>
                    <a:pt x="77" y="87"/>
                    <a:pt x="78" y="86"/>
                  </a:cubicBezTo>
                  <a:cubicBezTo>
                    <a:pt x="86" y="77"/>
                    <a:pt x="86" y="77"/>
                    <a:pt x="86" y="77"/>
                  </a:cubicBezTo>
                  <a:cubicBezTo>
                    <a:pt x="88" y="76"/>
                    <a:pt x="88" y="74"/>
                    <a:pt x="87" y="72"/>
                  </a:cubicBezTo>
                  <a:cubicBezTo>
                    <a:pt x="80" y="64"/>
                    <a:pt x="80" y="64"/>
                    <a:pt x="80" y="64"/>
                  </a:cubicBezTo>
                  <a:cubicBezTo>
                    <a:pt x="81" y="62"/>
                    <a:pt x="82" y="61"/>
                    <a:pt x="82" y="59"/>
                  </a:cubicBezTo>
                  <a:cubicBezTo>
                    <a:pt x="93" y="57"/>
                    <a:pt x="93" y="57"/>
                    <a:pt x="93" y="57"/>
                  </a:cubicBezTo>
                  <a:cubicBezTo>
                    <a:pt x="95" y="57"/>
                    <a:pt x="96" y="55"/>
                    <a:pt x="96" y="53"/>
                  </a:cubicBezTo>
                  <a:lnTo>
                    <a:pt x="96" y="42"/>
                  </a:lnTo>
                  <a:close/>
                  <a:moveTo>
                    <a:pt x="56" y="51"/>
                  </a:moveTo>
                  <a:cubicBezTo>
                    <a:pt x="54" y="55"/>
                    <a:pt x="49" y="57"/>
                    <a:pt x="45" y="55"/>
                  </a:cubicBezTo>
                  <a:cubicBezTo>
                    <a:pt x="41" y="54"/>
                    <a:pt x="39" y="49"/>
                    <a:pt x="41" y="45"/>
                  </a:cubicBezTo>
                  <a:cubicBezTo>
                    <a:pt x="42" y="42"/>
                    <a:pt x="45" y="40"/>
                    <a:pt x="48" y="40"/>
                  </a:cubicBezTo>
                  <a:cubicBezTo>
                    <a:pt x="49" y="40"/>
                    <a:pt x="50" y="40"/>
                    <a:pt x="51" y="40"/>
                  </a:cubicBezTo>
                  <a:cubicBezTo>
                    <a:pt x="53" y="41"/>
                    <a:pt x="55" y="43"/>
                    <a:pt x="56" y="45"/>
                  </a:cubicBezTo>
                  <a:cubicBezTo>
                    <a:pt x="56" y="47"/>
                    <a:pt x="56" y="49"/>
                    <a:pt x="56" y="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5035" tIns="32518" rIns="65035" bIns="32518" numCol="1" anchor="t" anchorCtr="0" compatLnSpc="1"/>
            <a:lstStyle/>
            <a:p>
              <a:endParaRPr lang="zh-CN" altLang="en-US" sz="1209" dirty="0">
                <a:latin typeface="+mn-lt"/>
                <a:ea typeface="+mn-ea"/>
                <a:cs typeface="+mn-ea"/>
                <a:sym typeface="+mn-lt"/>
              </a:endParaRPr>
            </a:p>
          </p:txBody>
        </p:sp>
      </p:grpSp>
      <p:sp>
        <p:nvSpPr>
          <p:cNvPr id="39" name="矩形 38">
            <a:extLst>
              <a:ext uri="{FF2B5EF4-FFF2-40B4-BE49-F238E27FC236}">
                <a16:creationId xmlns:a16="http://schemas.microsoft.com/office/drawing/2014/main" id="{B2CAEFAD-4582-DB4F-BBA7-57FC156F5341}"/>
              </a:ext>
            </a:extLst>
          </p:cNvPr>
          <p:cNvSpPr/>
          <p:nvPr/>
        </p:nvSpPr>
        <p:spPr>
          <a:xfrm>
            <a:off x="6632274" y="3532323"/>
            <a:ext cx="2157341" cy="782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75000"/>
                    <a:lumOff val="25000"/>
                  </a:schemeClr>
                </a:solidFill>
                <a:latin typeface="+mj-ea"/>
                <a:ea typeface="+mj-ea"/>
                <a:cs typeface="+mn-ea"/>
                <a:sym typeface="+mn-lt"/>
              </a:rPr>
              <a:t>输入文本</a:t>
            </a:r>
          </a:p>
        </p:txBody>
      </p:sp>
      <p:sp>
        <p:nvSpPr>
          <p:cNvPr id="40" name="平行四边形 39">
            <a:extLst>
              <a:ext uri="{FF2B5EF4-FFF2-40B4-BE49-F238E27FC236}">
                <a16:creationId xmlns:a16="http://schemas.microsoft.com/office/drawing/2014/main" id="{390F0CEF-79A0-0C41-9923-3640045D4B20}"/>
              </a:ext>
            </a:extLst>
          </p:cNvPr>
          <p:cNvSpPr/>
          <p:nvPr/>
        </p:nvSpPr>
        <p:spPr>
          <a:xfrm>
            <a:off x="6721664" y="1586801"/>
            <a:ext cx="1952349" cy="1952242"/>
          </a:xfrm>
          <a:prstGeom prst="parallelogram">
            <a:avLst/>
          </a:prstGeom>
          <a:solidFill>
            <a:srgbClr val="A6303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9" dirty="0">
              <a:solidFill>
                <a:schemeClr val="tx1">
                  <a:lumMod val="75000"/>
                  <a:lumOff val="25000"/>
                </a:schemeClr>
              </a:solidFill>
              <a:cs typeface="+mn-ea"/>
              <a:sym typeface="+mn-lt"/>
            </a:endParaRPr>
          </a:p>
        </p:txBody>
      </p:sp>
      <p:grpSp>
        <p:nvGrpSpPr>
          <p:cNvPr id="41" name="组合 40">
            <a:extLst>
              <a:ext uri="{FF2B5EF4-FFF2-40B4-BE49-F238E27FC236}">
                <a16:creationId xmlns:a16="http://schemas.microsoft.com/office/drawing/2014/main" id="{272C5822-EF94-A64F-B82E-E83CD5B7FE16}"/>
              </a:ext>
            </a:extLst>
          </p:cNvPr>
          <p:cNvGrpSpPr/>
          <p:nvPr/>
        </p:nvGrpSpPr>
        <p:grpSpPr>
          <a:xfrm>
            <a:off x="7302709" y="2276976"/>
            <a:ext cx="790257" cy="655806"/>
            <a:chOff x="7150101" y="5892800"/>
            <a:chExt cx="541338" cy="449263"/>
          </a:xfrm>
        </p:grpSpPr>
        <p:sp>
          <p:nvSpPr>
            <p:cNvPr id="42" name="Freeform 64">
              <a:extLst>
                <a:ext uri="{FF2B5EF4-FFF2-40B4-BE49-F238E27FC236}">
                  <a16:creationId xmlns:a16="http://schemas.microsoft.com/office/drawing/2014/main" id="{37230C32-1AEB-2047-8605-91E80C79400E}"/>
                </a:ext>
              </a:extLst>
            </p:cNvPr>
            <p:cNvSpPr/>
            <p:nvPr/>
          </p:nvSpPr>
          <p:spPr bwMode="auto">
            <a:xfrm>
              <a:off x="7240588" y="6027738"/>
              <a:ext cx="112713" cy="157163"/>
            </a:xfrm>
            <a:custGeom>
              <a:avLst/>
              <a:gdLst>
                <a:gd name="T0" fmla="*/ 28 w 40"/>
                <a:gd name="T1" fmla="*/ 23 h 56"/>
                <a:gd name="T2" fmla="*/ 28 w 40"/>
                <a:gd name="T3" fmla="*/ 8 h 56"/>
                <a:gd name="T4" fmla="*/ 20 w 40"/>
                <a:gd name="T5" fmla="*/ 0 h 56"/>
                <a:gd name="T6" fmla="*/ 12 w 40"/>
                <a:gd name="T7" fmla="*/ 8 h 56"/>
                <a:gd name="T8" fmla="*/ 12 w 40"/>
                <a:gd name="T9" fmla="*/ 23 h 56"/>
                <a:gd name="T10" fmla="*/ 16 w 40"/>
                <a:gd name="T11" fmla="*/ 30 h 56"/>
                <a:gd name="T12" fmla="*/ 16 w 40"/>
                <a:gd name="T13" fmla="*/ 33 h 56"/>
                <a:gd name="T14" fmla="*/ 14 w 40"/>
                <a:gd name="T15" fmla="*/ 35 h 56"/>
                <a:gd name="T16" fmla="*/ 0 w 40"/>
                <a:gd name="T17" fmla="*/ 42 h 56"/>
                <a:gd name="T18" fmla="*/ 0 w 40"/>
                <a:gd name="T19" fmla="*/ 52 h 56"/>
                <a:gd name="T20" fmla="*/ 4 w 40"/>
                <a:gd name="T21" fmla="*/ 56 h 56"/>
                <a:gd name="T22" fmla="*/ 36 w 40"/>
                <a:gd name="T23" fmla="*/ 56 h 56"/>
                <a:gd name="T24" fmla="*/ 40 w 40"/>
                <a:gd name="T25" fmla="*/ 52 h 56"/>
                <a:gd name="T26" fmla="*/ 40 w 40"/>
                <a:gd name="T27" fmla="*/ 42 h 56"/>
                <a:gd name="T28" fmla="*/ 24 w 40"/>
                <a:gd name="T29" fmla="*/ 30 h 56"/>
                <a:gd name="T30" fmla="*/ 28 w 40"/>
                <a:gd name="T31"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56">
                  <a:moveTo>
                    <a:pt x="28" y="23"/>
                  </a:moveTo>
                  <a:cubicBezTo>
                    <a:pt x="28" y="8"/>
                    <a:pt x="28" y="8"/>
                    <a:pt x="28" y="8"/>
                  </a:cubicBezTo>
                  <a:cubicBezTo>
                    <a:pt x="28" y="3"/>
                    <a:pt x="25" y="0"/>
                    <a:pt x="20" y="0"/>
                  </a:cubicBezTo>
                  <a:cubicBezTo>
                    <a:pt x="16" y="0"/>
                    <a:pt x="12" y="3"/>
                    <a:pt x="12" y="8"/>
                  </a:cubicBezTo>
                  <a:cubicBezTo>
                    <a:pt x="12" y="23"/>
                    <a:pt x="12" y="23"/>
                    <a:pt x="12" y="23"/>
                  </a:cubicBezTo>
                  <a:cubicBezTo>
                    <a:pt x="16" y="30"/>
                    <a:pt x="16" y="30"/>
                    <a:pt x="16" y="30"/>
                  </a:cubicBezTo>
                  <a:cubicBezTo>
                    <a:pt x="16" y="31"/>
                    <a:pt x="17" y="32"/>
                    <a:pt x="16" y="33"/>
                  </a:cubicBezTo>
                  <a:cubicBezTo>
                    <a:pt x="16" y="34"/>
                    <a:pt x="15" y="35"/>
                    <a:pt x="14" y="35"/>
                  </a:cubicBezTo>
                  <a:cubicBezTo>
                    <a:pt x="0" y="42"/>
                    <a:pt x="0" y="42"/>
                    <a:pt x="0" y="42"/>
                  </a:cubicBezTo>
                  <a:cubicBezTo>
                    <a:pt x="0" y="52"/>
                    <a:pt x="0" y="52"/>
                    <a:pt x="0" y="52"/>
                  </a:cubicBezTo>
                  <a:cubicBezTo>
                    <a:pt x="0" y="54"/>
                    <a:pt x="2" y="56"/>
                    <a:pt x="4" y="56"/>
                  </a:cubicBezTo>
                  <a:cubicBezTo>
                    <a:pt x="36" y="56"/>
                    <a:pt x="36" y="56"/>
                    <a:pt x="36" y="56"/>
                  </a:cubicBezTo>
                  <a:cubicBezTo>
                    <a:pt x="38" y="56"/>
                    <a:pt x="40" y="54"/>
                    <a:pt x="40" y="52"/>
                  </a:cubicBezTo>
                  <a:cubicBezTo>
                    <a:pt x="40" y="42"/>
                    <a:pt x="40" y="42"/>
                    <a:pt x="40" y="42"/>
                  </a:cubicBezTo>
                  <a:cubicBezTo>
                    <a:pt x="24" y="30"/>
                    <a:pt x="24" y="30"/>
                    <a:pt x="24" y="30"/>
                  </a:cubicBezTo>
                  <a:lnTo>
                    <a:pt x="28"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5035" tIns="32518" rIns="65035" bIns="32518" numCol="1" anchor="t" anchorCtr="0" compatLnSpc="1"/>
            <a:lstStyle/>
            <a:p>
              <a:endParaRPr lang="zh-CN" altLang="en-US" sz="1209" dirty="0">
                <a:latin typeface="+mn-lt"/>
                <a:ea typeface="+mn-ea"/>
                <a:cs typeface="+mn-ea"/>
                <a:sym typeface="+mn-lt"/>
              </a:endParaRPr>
            </a:p>
          </p:txBody>
        </p:sp>
        <p:sp>
          <p:nvSpPr>
            <p:cNvPr id="43" name="Freeform 65">
              <a:extLst>
                <a:ext uri="{FF2B5EF4-FFF2-40B4-BE49-F238E27FC236}">
                  <a16:creationId xmlns:a16="http://schemas.microsoft.com/office/drawing/2014/main" id="{418760A0-0E96-B646-8E68-65CE53E16BD1}"/>
                </a:ext>
              </a:extLst>
            </p:cNvPr>
            <p:cNvSpPr>
              <a:spLocks noEditPoints="1"/>
            </p:cNvSpPr>
            <p:nvPr/>
          </p:nvSpPr>
          <p:spPr bwMode="auto">
            <a:xfrm>
              <a:off x="7150101" y="5892800"/>
              <a:ext cx="541338" cy="449263"/>
            </a:xfrm>
            <a:custGeom>
              <a:avLst/>
              <a:gdLst>
                <a:gd name="T0" fmla="*/ 188 w 192"/>
                <a:gd name="T1" fmla="*/ 24 h 160"/>
                <a:gd name="T2" fmla="*/ 104 w 192"/>
                <a:gd name="T3" fmla="*/ 24 h 160"/>
                <a:gd name="T4" fmla="*/ 104 w 192"/>
                <a:gd name="T5" fmla="*/ 4 h 160"/>
                <a:gd name="T6" fmla="*/ 100 w 192"/>
                <a:gd name="T7" fmla="*/ 0 h 160"/>
                <a:gd name="T8" fmla="*/ 4 w 192"/>
                <a:gd name="T9" fmla="*/ 0 h 160"/>
                <a:gd name="T10" fmla="*/ 0 w 192"/>
                <a:gd name="T11" fmla="*/ 4 h 160"/>
                <a:gd name="T12" fmla="*/ 0 w 192"/>
                <a:gd name="T13" fmla="*/ 156 h 160"/>
                <a:gd name="T14" fmla="*/ 4 w 192"/>
                <a:gd name="T15" fmla="*/ 160 h 160"/>
                <a:gd name="T16" fmla="*/ 60 w 192"/>
                <a:gd name="T17" fmla="*/ 160 h 160"/>
                <a:gd name="T18" fmla="*/ 64 w 192"/>
                <a:gd name="T19" fmla="*/ 156 h 160"/>
                <a:gd name="T20" fmla="*/ 64 w 192"/>
                <a:gd name="T21" fmla="*/ 136 h 160"/>
                <a:gd name="T22" fmla="*/ 72 w 192"/>
                <a:gd name="T23" fmla="*/ 136 h 160"/>
                <a:gd name="T24" fmla="*/ 72 w 192"/>
                <a:gd name="T25" fmla="*/ 156 h 160"/>
                <a:gd name="T26" fmla="*/ 76 w 192"/>
                <a:gd name="T27" fmla="*/ 160 h 160"/>
                <a:gd name="T28" fmla="*/ 116 w 192"/>
                <a:gd name="T29" fmla="*/ 160 h 160"/>
                <a:gd name="T30" fmla="*/ 120 w 192"/>
                <a:gd name="T31" fmla="*/ 156 h 160"/>
                <a:gd name="T32" fmla="*/ 120 w 192"/>
                <a:gd name="T33" fmla="*/ 136 h 160"/>
                <a:gd name="T34" fmla="*/ 128 w 192"/>
                <a:gd name="T35" fmla="*/ 136 h 160"/>
                <a:gd name="T36" fmla="*/ 128 w 192"/>
                <a:gd name="T37" fmla="*/ 156 h 160"/>
                <a:gd name="T38" fmla="*/ 132 w 192"/>
                <a:gd name="T39" fmla="*/ 160 h 160"/>
                <a:gd name="T40" fmla="*/ 188 w 192"/>
                <a:gd name="T41" fmla="*/ 160 h 160"/>
                <a:gd name="T42" fmla="*/ 192 w 192"/>
                <a:gd name="T43" fmla="*/ 156 h 160"/>
                <a:gd name="T44" fmla="*/ 192 w 192"/>
                <a:gd name="T45" fmla="*/ 28 h 160"/>
                <a:gd name="T46" fmla="*/ 188 w 192"/>
                <a:gd name="T47" fmla="*/ 24 h 160"/>
                <a:gd name="T48" fmla="*/ 80 w 192"/>
                <a:gd name="T49" fmla="*/ 100 h 160"/>
                <a:gd name="T50" fmla="*/ 68 w 192"/>
                <a:gd name="T51" fmla="*/ 112 h 160"/>
                <a:gd name="T52" fmla="*/ 36 w 192"/>
                <a:gd name="T53" fmla="*/ 112 h 160"/>
                <a:gd name="T54" fmla="*/ 24 w 192"/>
                <a:gd name="T55" fmla="*/ 100 h 160"/>
                <a:gd name="T56" fmla="*/ 24 w 192"/>
                <a:gd name="T57" fmla="*/ 88 h 160"/>
                <a:gd name="T58" fmla="*/ 26 w 192"/>
                <a:gd name="T59" fmla="*/ 84 h 160"/>
                <a:gd name="T60" fmla="*/ 39 w 192"/>
                <a:gd name="T61" fmla="*/ 78 h 160"/>
                <a:gd name="T62" fmla="*/ 37 w 192"/>
                <a:gd name="T63" fmla="*/ 74 h 160"/>
                <a:gd name="T64" fmla="*/ 36 w 192"/>
                <a:gd name="T65" fmla="*/ 72 h 160"/>
                <a:gd name="T66" fmla="*/ 36 w 192"/>
                <a:gd name="T67" fmla="*/ 56 h 160"/>
                <a:gd name="T68" fmla="*/ 52 w 192"/>
                <a:gd name="T69" fmla="*/ 40 h 160"/>
                <a:gd name="T70" fmla="*/ 68 w 192"/>
                <a:gd name="T71" fmla="*/ 56 h 160"/>
                <a:gd name="T72" fmla="*/ 68 w 192"/>
                <a:gd name="T73" fmla="*/ 72 h 160"/>
                <a:gd name="T74" fmla="*/ 68 w 192"/>
                <a:gd name="T75" fmla="*/ 74 h 160"/>
                <a:gd name="T76" fmla="*/ 65 w 192"/>
                <a:gd name="T77" fmla="*/ 78 h 160"/>
                <a:gd name="T78" fmla="*/ 78 w 192"/>
                <a:gd name="T79" fmla="*/ 84 h 160"/>
                <a:gd name="T80" fmla="*/ 80 w 192"/>
                <a:gd name="T81" fmla="*/ 88 h 160"/>
                <a:gd name="T82" fmla="*/ 80 w 192"/>
                <a:gd name="T83" fmla="*/ 100 h 160"/>
                <a:gd name="T84" fmla="*/ 164 w 192"/>
                <a:gd name="T85" fmla="*/ 112 h 160"/>
                <a:gd name="T86" fmla="*/ 100 w 192"/>
                <a:gd name="T87" fmla="*/ 112 h 160"/>
                <a:gd name="T88" fmla="*/ 96 w 192"/>
                <a:gd name="T89" fmla="*/ 108 h 160"/>
                <a:gd name="T90" fmla="*/ 100 w 192"/>
                <a:gd name="T91" fmla="*/ 104 h 160"/>
                <a:gd name="T92" fmla="*/ 164 w 192"/>
                <a:gd name="T93" fmla="*/ 104 h 160"/>
                <a:gd name="T94" fmla="*/ 168 w 192"/>
                <a:gd name="T95" fmla="*/ 108 h 160"/>
                <a:gd name="T96" fmla="*/ 164 w 192"/>
                <a:gd name="T97" fmla="*/ 112 h 160"/>
                <a:gd name="T98" fmla="*/ 164 w 192"/>
                <a:gd name="T99" fmla="*/ 88 h 160"/>
                <a:gd name="T100" fmla="*/ 100 w 192"/>
                <a:gd name="T101" fmla="*/ 88 h 160"/>
                <a:gd name="T102" fmla="*/ 96 w 192"/>
                <a:gd name="T103" fmla="*/ 84 h 160"/>
                <a:gd name="T104" fmla="*/ 100 w 192"/>
                <a:gd name="T105" fmla="*/ 80 h 160"/>
                <a:gd name="T106" fmla="*/ 164 w 192"/>
                <a:gd name="T107" fmla="*/ 80 h 160"/>
                <a:gd name="T108" fmla="*/ 168 w 192"/>
                <a:gd name="T109" fmla="*/ 84 h 160"/>
                <a:gd name="T110" fmla="*/ 164 w 192"/>
                <a:gd name="T111" fmla="*/ 88 h 160"/>
                <a:gd name="T112" fmla="*/ 164 w 192"/>
                <a:gd name="T113" fmla="*/ 64 h 160"/>
                <a:gd name="T114" fmla="*/ 100 w 192"/>
                <a:gd name="T115" fmla="*/ 64 h 160"/>
                <a:gd name="T116" fmla="*/ 96 w 192"/>
                <a:gd name="T117" fmla="*/ 60 h 160"/>
                <a:gd name="T118" fmla="*/ 100 w 192"/>
                <a:gd name="T119" fmla="*/ 56 h 160"/>
                <a:gd name="T120" fmla="*/ 164 w 192"/>
                <a:gd name="T121" fmla="*/ 56 h 160"/>
                <a:gd name="T122" fmla="*/ 168 w 192"/>
                <a:gd name="T123" fmla="*/ 60 h 160"/>
                <a:gd name="T124" fmla="*/ 164 w 192"/>
                <a:gd name="T125"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2" h="160">
                  <a:moveTo>
                    <a:pt x="188" y="24"/>
                  </a:moveTo>
                  <a:cubicBezTo>
                    <a:pt x="104" y="24"/>
                    <a:pt x="104" y="24"/>
                    <a:pt x="104" y="24"/>
                  </a:cubicBezTo>
                  <a:cubicBezTo>
                    <a:pt x="104" y="4"/>
                    <a:pt x="104" y="4"/>
                    <a:pt x="104" y="4"/>
                  </a:cubicBezTo>
                  <a:cubicBezTo>
                    <a:pt x="104" y="2"/>
                    <a:pt x="102" y="0"/>
                    <a:pt x="100" y="0"/>
                  </a:cubicBezTo>
                  <a:cubicBezTo>
                    <a:pt x="4" y="0"/>
                    <a:pt x="4" y="0"/>
                    <a:pt x="4" y="0"/>
                  </a:cubicBezTo>
                  <a:cubicBezTo>
                    <a:pt x="2" y="0"/>
                    <a:pt x="0" y="2"/>
                    <a:pt x="0" y="4"/>
                  </a:cubicBezTo>
                  <a:cubicBezTo>
                    <a:pt x="0" y="156"/>
                    <a:pt x="0" y="156"/>
                    <a:pt x="0" y="156"/>
                  </a:cubicBezTo>
                  <a:cubicBezTo>
                    <a:pt x="0" y="158"/>
                    <a:pt x="2" y="160"/>
                    <a:pt x="4" y="160"/>
                  </a:cubicBezTo>
                  <a:cubicBezTo>
                    <a:pt x="60" y="160"/>
                    <a:pt x="60" y="160"/>
                    <a:pt x="60" y="160"/>
                  </a:cubicBezTo>
                  <a:cubicBezTo>
                    <a:pt x="62" y="160"/>
                    <a:pt x="64" y="158"/>
                    <a:pt x="64" y="156"/>
                  </a:cubicBezTo>
                  <a:cubicBezTo>
                    <a:pt x="64" y="136"/>
                    <a:pt x="64" y="136"/>
                    <a:pt x="64" y="136"/>
                  </a:cubicBezTo>
                  <a:cubicBezTo>
                    <a:pt x="72" y="136"/>
                    <a:pt x="72" y="136"/>
                    <a:pt x="72" y="136"/>
                  </a:cubicBezTo>
                  <a:cubicBezTo>
                    <a:pt x="72" y="156"/>
                    <a:pt x="72" y="156"/>
                    <a:pt x="72" y="156"/>
                  </a:cubicBezTo>
                  <a:cubicBezTo>
                    <a:pt x="72" y="158"/>
                    <a:pt x="74" y="160"/>
                    <a:pt x="76" y="160"/>
                  </a:cubicBezTo>
                  <a:cubicBezTo>
                    <a:pt x="116" y="160"/>
                    <a:pt x="116" y="160"/>
                    <a:pt x="116" y="160"/>
                  </a:cubicBezTo>
                  <a:cubicBezTo>
                    <a:pt x="118" y="160"/>
                    <a:pt x="120" y="158"/>
                    <a:pt x="120" y="156"/>
                  </a:cubicBezTo>
                  <a:cubicBezTo>
                    <a:pt x="120" y="136"/>
                    <a:pt x="120" y="136"/>
                    <a:pt x="120" y="136"/>
                  </a:cubicBezTo>
                  <a:cubicBezTo>
                    <a:pt x="128" y="136"/>
                    <a:pt x="128" y="136"/>
                    <a:pt x="128" y="136"/>
                  </a:cubicBezTo>
                  <a:cubicBezTo>
                    <a:pt x="128" y="156"/>
                    <a:pt x="128" y="156"/>
                    <a:pt x="128" y="156"/>
                  </a:cubicBezTo>
                  <a:cubicBezTo>
                    <a:pt x="128" y="158"/>
                    <a:pt x="130" y="160"/>
                    <a:pt x="132" y="160"/>
                  </a:cubicBezTo>
                  <a:cubicBezTo>
                    <a:pt x="188" y="160"/>
                    <a:pt x="188" y="160"/>
                    <a:pt x="188" y="160"/>
                  </a:cubicBezTo>
                  <a:cubicBezTo>
                    <a:pt x="190" y="160"/>
                    <a:pt x="192" y="158"/>
                    <a:pt x="192" y="156"/>
                  </a:cubicBezTo>
                  <a:cubicBezTo>
                    <a:pt x="192" y="28"/>
                    <a:pt x="192" y="28"/>
                    <a:pt x="192" y="28"/>
                  </a:cubicBezTo>
                  <a:cubicBezTo>
                    <a:pt x="192" y="26"/>
                    <a:pt x="190" y="24"/>
                    <a:pt x="188" y="24"/>
                  </a:cubicBezTo>
                  <a:close/>
                  <a:moveTo>
                    <a:pt x="80" y="100"/>
                  </a:moveTo>
                  <a:cubicBezTo>
                    <a:pt x="80" y="106"/>
                    <a:pt x="75" y="112"/>
                    <a:pt x="68" y="112"/>
                  </a:cubicBezTo>
                  <a:cubicBezTo>
                    <a:pt x="36" y="112"/>
                    <a:pt x="36" y="112"/>
                    <a:pt x="36" y="112"/>
                  </a:cubicBezTo>
                  <a:cubicBezTo>
                    <a:pt x="30" y="112"/>
                    <a:pt x="24" y="106"/>
                    <a:pt x="24" y="100"/>
                  </a:cubicBezTo>
                  <a:cubicBezTo>
                    <a:pt x="24" y="88"/>
                    <a:pt x="24" y="88"/>
                    <a:pt x="24" y="88"/>
                  </a:cubicBezTo>
                  <a:cubicBezTo>
                    <a:pt x="24" y="86"/>
                    <a:pt x="25" y="85"/>
                    <a:pt x="26" y="84"/>
                  </a:cubicBezTo>
                  <a:cubicBezTo>
                    <a:pt x="39" y="78"/>
                    <a:pt x="39" y="78"/>
                    <a:pt x="39" y="78"/>
                  </a:cubicBezTo>
                  <a:cubicBezTo>
                    <a:pt x="37" y="74"/>
                    <a:pt x="37" y="74"/>
                    <a:pt x="37" y="74"/>
                  </a:cubicBezTo>
                  <a:cubicBezTo>
                    <a:pt x="36" y="73"/>
                    <a:pt x="36" y="73"/>
                    <a:pt x="36" y="72"/>
                  </a:cubicBezTo>
                  <a:cubicBezTo>
                    <a:pt x="36" y="56"/>
                    <a:pt x="36" y="56"/>
                    <a:pt x="36" y="56"/>
                  </a:cubicBezTo>
                  <a:cubicBezTo>
                    <a:pt x="36" y="47"/>
                    <a:pt x="43" y="40"/>
                    <a:pt x="52" y="40"/>
                  </a:cubicBezTo>
                  <a:cubicBezTo>
                    <a:pt x="61" y="40"/>
                    <a:pt x="68" y="47"/>
                    <a:pt x="68" y="56"/>
                  </a:cubicBezTo>
                  <a:cubicBezTo>
                    <a:pt x="68" y="72"/>
                    <a:pt x="68" y="72"/>
                    <a:pt x="68" y="72"/>
                  </a:cubicBezTo>
                  <a:cubicBezTo>
                    <a:pt x="68" y="73"/>
                    <a:pt x="68" y="73"/>
                    <a:pt x="68" y="74"/>
                  </a:cubicBezTo>
                  <a:cubicBezTo>
                    <a:pt x="65" y="78"/>
                    <a:pt x="65" y="78"/>
                    <a:pt x="65" y="78"/>
                  </a:cubicBezTo>
                  <a:cubicBezTo>
                    <a:pt x="78" y="84"/>
                    <a:pt x="78" y="84"/>
                    <a:pt x="78" y="84"/>
                  </a:cubicBezTo>
                  <a:cubicBezTo>
                    <a:pt x="79" y="85"/>
                    <a:pt x="80" y="86"/>
                    <a:pt x="80" y="88"/>
                  </a:cubicBezTo>
                  <a:lnTo>
                    <a:pt x="80" y="100"/>
                  </a:lnTo>
                  <a:close/>
                  <a:moveTo>
                    <a:pt x="164" y="112"/>
                  </a:moveTo>
                  <a:cubicBezTo>
                    <a:pt x="100" y="112"/>
                    <a:pt x="100" y="112"/>
                    <a:pt x="100" y="112"/>
                  </a:cubicBezTo>
                  <a:cubicBezTo>
                    <a:pt x="98" y="112"/>
                    <a:pt x="96" y="110"/>
                    <a:pt x="96" y="108"/>
                  </a:cubicBezTo>
                  <a:cubicBezTo>
                    <a:pt x="96" y="106"/>
                    <a:pt x="98" y="104"/>
                    <a:pt x="100" y="104"/>
                  </a:cubicBezTo>
                  <a:cubicBezTo>
                    <a:pt x="164" y="104"/>
                    <a:pt x="164" y="104"/>
                    <a:pt x="164" y="104"/>
                  </a:cubicBezTo>
                  <a:cubicBezTo>
                    <a:pt x="166" y="104"/>
                    <a:pt x="168" y="106"/>
                    <a:pt x="168" y="108"/>
                  </a:cubicBezTo>
                  <a:cubicBezTo>
                    <a:pt x="168" y="110"/>
                    <a:pt x="166" y="112"/>
                    <a:pt x="164" y="112"/>
                  </a:cubicBezTo>
                  <a:close/>
                  <a:moveTo>
                    <a:pt x="164" y="88"/>
                  </a:moveTo>
                  <a:cubicBezTo>
                    <a:pt x="100" y="88"/>
                    <a:pt x="100" y="88"/>
                    <a:pt x="100" y="88"/>
                  </a:cubicBezTo>
                  <a:cubicBezTo>
                    <a:pt x="98" y="88"/>
                    <a:pt x="96" y="86"/>
                    <a:pt x="96" y="84"/>
                  </a:cubicBezTo>
                  <a:cubicBezTo>
                    <a:pt x="96" y="82"/>
                    <a:pt x="98" y="80"/>
                    <a:pt x="100" y="80"/>
                  </a:cubicBezTo>
                  <a:cubicBezTo>
                    <a:pt x="164" y="80"/>
                    <a:pt x="164" y="80"/>
                    <a:pt x="164" y="80"/>
                  </a:cubicBezTo>
                  <a:cubicBezTo>
                    <a:pt x="166" y="80"/>
                    <a:pt x="168" y="82"/>
                    <a:pt x="168" y="84"/>
                  </a:cubicBezTo>
                  <a:cubicBezTo>
                    <a:pt x="168" y="86"/>
                    <a:pt x="166" y="88"/>
                    <a:pt x="164" y="88"/>
                  </a:cubicBezTo>
                  <a:close/>
                  <a:moveTo>
                    <a:pt x="164" y="64"/>
                  </a:moveTo>
                  <a:cubicBezTo>
                    <a:pt x="100" y="64"/>
                    <a:pt x="100" y="64"/>
                    <a:pt x="100" y="64"/>
                  </a:cubicBezTo>
                  <a:cubicBezTo>
                    <a:pt x="98" y="64"/>
                    <a:pt x="96" y="62"/>
                    <a:pt x="96" y="60"/>
                  </a:cubicBezTo>
                  <a:cubicBezTo>
                    <a:pt x="96" y="58"/>
                    <a:pt x="98" y="56"/>
                    <a:pt x="100" y="56"/>
                  </a:cubicBezTo>
                  <a:cubicBezTo>
                    <a:pt x="164" y="56"/>
                    <a:pt x="164" y="56"/>
                    <a:pt x="164" y="56"/>
                  </a:cubicBezTo>
                  <a:cubicBezTo>
                    <a:pt x="166" y="56"/>
                    <a:pt x="168" y="58"/>
                    <a:pt x="168" y="60"/>
                  </a:cubicBezTo>
                  <a:cubicBezTo>
                    <a:pt x="168" y="62"/>
                    <a:pt x="166" y="64"/>
                    <a:pt x="164" y="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5035" tIns="32518" rIns="65035" bIns="32518" numCol="1" anchor="t" anchorCtr="0" compatLnSpc="1"/>
            <a:lstStyle/>
            <a:p>
              <a:endParaRPr lang="zh-CN" altLang="en-US" sz="1209" dirty="0">
                <a:latin typeface="+mn-lt"/>
                <a:ea typeface="+mn-ea"/>
                <a:cs typeface="+mn-ea"/>
                <a:sym typeface="+mn-lt"/>
              </a:endParaRPr>
            </a:p>
          </p:txBody>
        </p:sp>
      </p:grpSp>
      <p:sp>
        <p:nvSpPr>
          <p:cNvPr id="44" name="矩形 43">
            <a:extLst>
              <a:ext uri="{FF2B5EF4-FFF2-40B4-BE49-F238E27FC236}">
                <a16:creationId xmlns:a16="http://schemas.microsoft.com/office/drawing/2014/main" id="{281AFFA6-368E-474A-92CB-BAEC6742CE1D}"/>
              </a:ext>
            </a:extLst>
          </p:cNvPr>
          <p:cNvSpPr/>
          <p:nvPr/>
        </p:nvSpPr>
        <p:spPr>
          <a:xfrm>
            <a:off x="9204970" y="3545584"/>
            <a:ext cx="2157341" cy="782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75000"/>
                    <a:lumOff val="25000"/>
                  </a:schemeClr>
                </a:solidFill>
                <a:latin typeface="+mj-ea"/>
                <a:ea typeface="+mj-ea"/>
                <a:cs typeface="+mn-ea"/>
                <a:sym typeface="+mn-lt"/>
              </a:rPr>
              <a:t>输入文本</a:t>
            </a:r>
          </a:p>
        </p:txBody>
      </p:sp>
      <p:sp>
        <p:nvSpPr>
          <p:cNvPr id="45" name="平行四边形 44">
            <a:extLst>
              <a:ext uri="{FF2B5EF4-FFF2-40B4-BE49-F238E27FC236}">
                <a16:creationId xmlns:a16="http://schemas.microsoft.com/office/drawing/2014/main" id="{023DDE68-B2C1-C04E-AF16-C4A635947694}"/>
              </a:ext>
            </a:extLst>
          </p:cNvPr>
          <p:cNvSpPr/>
          <p:nvPr/>
        </p:nvSpPr>
        <p:spPr>
          <a:xfrm>
            <a:off x="9294360" y="1600062"/>
            <a:ext cx="1952349" cy="1952242"/>
          </a:xfrm>
          <a:prstGeom prst="parallelogram">
            <a:avLst/>
          </a:prstGeom>
          <a:solidFill>
            <a:srgbClr val="A6303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9" dirty="0">
              <a:solidFill>
                <a:schemeClr val="tx1">
                  <a:lumMod val="75000"/>
                  <a:lumOff val="25000"/>
                </a:schemeClr>
              </a:solidFill>
              <a:cs typeface="+mn-ea"/>
              <a:sym typeface="+mn-lt"/>
            </a:endParaRPr>
          </a:p>
        </p:txBody>
      </p:sp>
      <p:grpSp>
        <p:nvGrpSpPr>
          <p:cNvPr id="46" name="组合 45">
            <a:extLst>
              <a:ext uri="{FF2B5EF4-FFF2-40B4-BE49-F238E27FC236}">
                <a16:creationId xmlns:a16="http://schemas.microsoft.com/office/drawing/2014/main" id="{3723B390-96A5-5E40-9C33-9021B2720928}"/>
              </a:ext>
            </a:extLst>
          </p:cNvPr>
          <p:cNvGrpSpPr/>
          <p:nvPr/>
        </p:nvGrpSpPr>
        <p:grpSpPr>
          <a:xfrm>
            <a:off x="10007502" y="2263663"/>
            <a:ext cx="526064" cy="787896"/>
            <a:chOff x="658813" y="3189288"/>
            <a:chExt cx="360363" cy="539750"/>
          </a:xfrm>
        </p:grpSpPr>
        <p:sp>
          <p:nvSpPr>
            <p:cNvPr id="47" name="Freeform 35">
              <a:extLst>
                <a:ext uri="{FF2B5EF4-FFF2-40B4-BE49-F238E27FC236}">
                  <a16:creationId xmlns:a16="http://schemas.microsoft.com/office/drawing/2014/main" id="{FC241EFA-2D82-584B-9A82-E251D28611AE}"/>
                </a:ext>
              </a:extLst>
            </p:cNvPr>
            <p:cNvSpPr/>
            <p:nvPr/>
          </p:nvSpPr>
          <p:spPr bwMode="auto">
            <a:xfrm>
              <a:off x="749300" y="3594100"/>
              <a:ext cx="179388" cy="134938"/>
            </a:xfrm>
            <a:custGeom>
              <a:avLst/>
              <a:gdLst>
                <a:gd name="T0" fmla="*/ 0 w 64"/>
                <a:gd name="T1" fmla="*/ 4 h 48"/>
                <a:gd name="T2" fmla="*/ 0 w 64"/>
                <a:gd name="T3" fmla="*/ 28 h 48"/>
                <a:gd name="T4" fmla="*/ 4 w 64"/>
                <a:gd name="T5" fmla="*/ 32 h 48"/>
                <a:gd name="T6" fmla="*/ 8 w 64"/>
                <a:gd name="T7" fmla="*/ 32 h 48"/>
                <a:gd name="T8" fmla="*/ 8 w 64"/>
                <a:gd name="T9" fmla="*/ 36 h 48"/>
                <a:gd name="T10" fmla="*/ 20 w 64"/>
                <a:gd name="T11" fmla="*/ 48 h 48"/>
                <a:gd name="T12" fmla="*/ 44 w 64"/>
                <a:gd name="T13" fmla="*/ 48 h 48"/>
                <a:gd name="T14" fmla="*/ 56 w 64"/>
                <a:gd name="T15" fmla="*/ 36 h 48"/>
                <a:gd name="T16" fmla="*/ 56 w 64"/>
                <a:gd name="T17" fmla="*/ 32 h 48"/>
                <a:gd name="T18" fmla="*/ 60 w 64"/>
                <a:gd name="T19" fmla="*/ 32 h 48"/>
                <a:gd name="T20" fmla="*/ 64 w 64"/>
                <a:gd name="T21" fmla="*/ 28 h 48"/>
                <a:gd name="T22" fmla="*/ 64 w 64"/>
                <a:gd name="T23" fmla="*/ 4 h 48"/>
                <a:gd name="T24" fmla="*/ 64 w 64"/>
                <a:gd name="T25" fmla="*/ 0 h 48"/>
                <a:gd name="T26" fmla="*/ 0 w 64"/>
                <a:gd name="T27" fmla="*/ 0 h 48"/>
                <a:gd name="T28" fmla="*/ 0 w 64"/>
                <a:gd name="T2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48">
                  <a:moveTo>
                    <a:pt x="0" y="4"/>
                  </a:moveTo>
                  <a:cubicBezTo>
                    <a:pt x="0" y="28"/>
                    <a:pt x="0" y="28"/>
                    <a:pt x="0" y="28"/>
                  </a:cubicBezTo>
                  <a:cubicBezTo>
                    <a:pt x="0" y="30"/>
                    <a:pt x="2" y="32"/>
                    <a:pt x="4" y="32"/>
                  </a:cubicBezTo>
                  <a:cubicBezTo>
                    <a:pt x="8" y="32"/>
                    <a:pt x="8" y="32"/>
                    <a:pt x="8" y="32"/>
                  </a:cubicBezTo>
                  <a:cubicBezTo>
                    <a:pt x="8" y="36"/>
                    <a:pt x="8" y="36"/>
                    <a:pt x="8" y="36"/>
                  </a:cubicBezTo>
                  <a:cubicBezTo>
                    <a:pt x="8" y="42"/>
                    <a:pt x="14" y="48"/>
                    <a:pt x="20" y="48"/>
                  </a:cubicBezTo>
                  <a:cubicBezTo>
                    <a:pt x="44" y="48"/>
                    <a:pt x="44" y="48"/>
                    <a:pt x="44" y="48"/>
                  </a:cubicBezTo>
                  <a:cubicBezTo>
                    <a:pt x="51" y="48"/>
                    <a:pt x="56" y="42"/>
                    <a:pt x="56" y="36"/>
                  </a:cubicBezTo>
                  <a:cubicBezTo>
                    <a:pt x="56" y="32"/>
                    <a:pt x="56" y="32"/>
                    <a:pt x="56" y="32"/>
                  </a:cubicBezTo>
                  <a:cubicBezTo>
                    <a:pt x="60" y="32"/>
                    <a:pt x="60" y="32"/>
                    <a:pt x="60" y="32"/>
                  </a:cubicBezTo>
                  <a:cubicBezTo>
                    <a:pt x="62" y="32"/>
                    <a:pt x="64" y="30"/>
                    <a:pt x="64" y="28"/>
                  </a:cubicBezTo>
                  <a:cubicBezTo>
                    <a:pt x="64" y="4"/>
                    <a:pt x="64" y="4"/>
                    <a:pt x="64" y="4"/>
                  </a:cubicBezTo>
                  <a:cubicBezTo>
                    <a:pt x="64" y="3"/>
                    <a:pt x="64" y="1"/>
                    <a:pt x="64" y="0"/>
                  </a:cubicBezTo>
                  <a:cubicBezTo>
                    <a:pt x="0" y="0"/>
                    <a:pt x="0" y="0"/>
                    <a:pt x="0" y="0"/>
                  </a:cubicBezTo>
                  <a:cubicBezTo>
                    <a:pt x="0" y="1"/>
                    <a:pt x="0" y="3"/>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5035" tIns="32518" rIns="65035" bIns="32518" numCol="1" anchor="t" anchorCtr="0" compatLnSpc="1"/>
            <a:lstStyle/>
            <a:p>
              <a:endParaRPr lang="zh-CN" altLang="en-US" sz="1209" dirty="0">
                <a:latin typeface="+mn-lt"/>
                <a:ea typeface="+mn-ea"/>
                <a:cs typeface="+mn-ea"/>
                <a:sym typeface="+mn-lt"/>
              </a:endParaRPr>
            </a:p>
          </p:txBody>
        </p:sp>
        <p:sp>
          <p:nvSpPr>
            <p:cNvPr id="48" name="Freeform 36">
              <a:extLst>
                <a:ext uri="{FF2B5EF4-FFF2-40B4-BE49-F238E27FC236}">
                  <a16:creationId xmlns:a16="http://schemas.microsoft.com/office/drawing/2014/main" id="{CFB35C45-CBCA-284C-B035-038C327CD32A}"/>
                </a:ext>
              </a:extLst>
            </p:cNvPr>
            <p:cNvSpPr>
              <a:spLocks noEditPoints="1"/>
            </p:cNvSpPr>
            <p:nvPr/>
          </p:nvSpPr>
          <p:spPr bwMode="auto">
            <a:xfrm>
              <a:off x="658813" y="3189288"/>
              <a:ext cx="360363" cy="382588"/>
            </a:xfrm>
            <a:custGeom>
              <a:avLst/>
              <a:gdLst>
                <a:gd name="T0" fmla="*/ 64 w 128"/>
                <a:gd name="T1" fmla="*/ 0 h 136"/>
                <a:gd name="T2" fmla="*/ 0 w 128"/>
                <a:gd name="T3" fmla="*/ 64 h 136"/>
                <a:gd name="T4" fmla="*/ 19 w 128"/>
                <a:gd name="T5" fmla="*/ 115 h 136"/>
                <a:gd name="T6" fmla="*/ 30 w 128"/>
                <a:gd name="T7" fmla="*/ 136 h 136"/>
                <a:gd name="T8" fmla="*/ 99 w 128"/>
                <a:gd name="T9" fmla="*/ 136 h 136"/>
                <a:gd name="T10" fmla="*/ 110 w 128"/>
                <a:gd name="T11" fmla="*/ 115 h 136"/>
                <a:gd name="T12" fmla="*/ 128 w 128"/>
                <a:gd name="T13" fmla="*/ 64 h 136"/>
                <a:gd name="T14" fmla="*/ 64 w 128"/>
                <a:gd name="T15" fmla="*/ 0 h 136"/>
                <a:gd name="T16" fmla="*/ 61 w 128"/>
                <a:gd name="T17" fmla="*/ 32 h 136"/>
                <a:gd name="T18" fmla="*/ 32 w 128"/>
                <a:gd name="T19" fmla="*/ 64 h 136"/>
                <a:gd name="T20" fmla="*/ 45 w 128"/>
                <a:gd name="T21" fmla="*/ 94 h 136"/>
                <a:gd name="T22" fmla="*/ 48 w 128"/>
                <a:gd name="T23" fmla="*/ 98 h 136"/>
                <a:gd name="T24" fmla="*/ 46 w 128"/>
                <a:gd name="T25" fmla="*/ 104 h 136"/>
                <a:gd name="T26" fmla="*/ 44 w 128"/>
                <a:gd name="T27" fmla="*/ 104 h 136"/>
                <a:gd name="T28" fmla="*/ 41 w 128"/>
                <a:gd name="T29" fmla="*/ 102 h 136"/>
                <a:gd name="T30" fmla="*/ 38 w 128"/>
                <a:gd name="T31" fmla="*/ 98 h 136"/>
                <a:gd name="T32" fmla="*/ 24 w 128"/>
                <a:gd name="T33" fmla="*/ 64 h 136"/>
                <a:gd name="T34" fmla="*/ 60 w 128"/>
                <a:gd name="T35" fmla="*/ 24 h 136"/>
                <a:gd name="T36" fmla="*/ 64 w 128"/>
                <a:gd name="T37" fmla="*/ 28 h 136"/>
                <a:gd name="T38" fmla="*/ 61 w 128"/>
                <a:gd name="T39" fmla="*/ 3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36">
                  <a:moveTo>
                    <a:pt x="64" y="0"/>
                  </a:moveTo>
                  <a:cubicBezTo>
                    <a:pt x="29" y="0"/>
                    <a:pt x="0" y="29"/>
                    <a:pt x="0" y="64"/>
                  </a:cubicBezTo>
                  <a:cubicBezTo>
                    <a:pt x="0" y="83"/>
                    <a:pt x="10" y="100"/>
                    <a:pt x="19" y="115"/>
                  </a:cubicBezTo>
                  <a:cubicBezTo>
                    <a:pt x="23" y="122"/>
                    <a:pt x="27" y="129"/>
                    <a:pt x="30" y="136"/>
                  </a:cubicBezTo>
                  <a:cubicBezTo>
                    <a:pt x="99" y="136"/>
                    <a:pt x="99" y="136"/>
                    <a:pt x="99" y="136"/>
                  </a:cubicBezTo>
                  <a:cubicBezTo>
                    <a:pt x="101" y="129"/>
                    <a:pt x="105" y="122"/>
                    <a:pt x="110" y="115"/>
                  </a:cubicBezTo>
                  <a:cubicBezTo>
                    <a:pt x="118" y="100"/>
                    <a:pt x="128" y="83"/>
                    <a:pt x="128" y="64"/>
                  </a:cubicBezTo>
                  <a:cubicBezTo>
                    <a:pt x="128" y="29"/>
                    <a:pt x="99" y="0"/>
                    <a:pt x="64" y="0"/>
                  </a:cubicBezTo>
                  <a:close/>
                  <a:moveTo>
                    <a:pt x="61" y="32"/>
                  </a:moveTo>
                  <a:cubicBezTo>
                    <a:pt x="44" y="34"/>
                    <a:pt x="32" y="47"/>
                    <a:pt x="32" y="64"/>
                  </a:cubicBezTo>
                  <a:cubicBezTo>
                    <a:pt x="32" y="72"/>
                    <a:pt x="39" y="84"/>
                    <a:pt x="45" y="94"/>
                  </a:cubicBezTo>
                  <a:cubicBezTo>
                    <a:pt x="46" y="95"/>
                    <a:pt x="47" y="97"/>
                    <a:pt x="48" y="98"/>
                  </a:cubicBezTo>
                  <a:cubicBezTo>
                    <a:pt x="49" y="100"/>
                    <a:pt x="48" y="102"/>
                    <a:pt x="46" y="104"/>
                  </a:cubicBezTo>
                  <a:cubicBezTo>
                    <a:pt x="45" y="104"/>
                    <a:pt x="45" y="104"/>
                    <a:pt x="44" y="104"/>
                  </a:cubicBezTo>
                  <a:cubicBezTo>
                    <a:pt x="43" y="104"/>
                    <a:pt x="41" y="103"/>
                    <a:pt x="41" y="102"/>
                  </a:cubicBezTo>
                  <a:cubicBezTo>
                    <a:pt x="40" y="101"/>
                    <a:pt x="39" y="99"/>
                    <a:pt x="38" y="98"/>
                  </a:cubicBezTo>
                  <a:cubicBezTo>
                    <a:pt x="32" y="87"/>
                    <a:pt x="24" y="74"/>
                    <a:pt x="24" y="64"/>
                  </a:cubicBezTo>
                  <a:cubicBezTo>
                    <a:pt x="24" y="43"/>
                    <a:pt x="39" y="26"/>
                    <a:pt x="60" y="24"/>
                  </a:cubicBezTo>
                  <a:cubicBezTo>
                    <a:pt x="62" y="24"/>
                    <a:pt x="64" y="25"/>
                    <a:pt x="64" y="28"/>
                  </a:cubicBezTo>
                  <a:cubicBezTo>
                    <a:pt x="64" y="30"/>
                    <a:pt x="63" y="32"/>
                    <a:pt x="61"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5035" tIns="32518" rIns="65035" bIns="32518" numCol="1" anchor="t" anchorCtr="0" compatLnSpc="1"/>
            <a:lstStyle/>
            <a:p>
              <a:endParaRPr lang="zh-CN" altLang="en-US" sz="1209" dirty="0">
                <a:latin typeface="+mn-lt"/>
                <a:ea typeface="+mn-ea"/>
                <a:cs typeface="+mn-ea"/>
                <a:sym typeface="+mn-lt"/>
              </a:endParaRPr>
            </a:p>
          </p:txBody>
        </p:sp>
      </p:grpSp>
      <p:sp>
        <p:nvSpPr>
          <p:cNvPr id="49" name="TextBox 80">
            <a:extLst>
              <a:ext uri="{FF2B5EF4-FFF2-40B4-BE49-F238E27FC236}">
                <a16:creationId xmlns:a16="http://schemas.microsoft.com/office/drawing/2014/main" id="{BA0CEC1A-06E7-B14F-B8A5-DC9A9E264DDE}"/>
              </a:ext>
            </a:extLst>
          </p:cNvPr>
          <p:cNvSpPr>
            <a:spLocks noChangeArrowheads="1"/>
          </p:cNvSpPr>
          <p:nvPr/>
        </p:nvSpPr>
        <p:spPr bwMode="auto">
          <a:xfrm>
            <a:off x="1126734" y="5215017"/>
            <a:ext cx="9852135" cy="69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p>
            <a:pPr>
              <a:lnSpc>
                <a:spcPct val="150000"/>
              </a:lnSpc>
              <a:spcBef>
                <a:spcPts val="600"/>
              </a:spcBef>
              <a:spcAft>
                <a:spcPts val="600"/>
              </a:spcAft>
              <a:buClr>
                <a:srgbClr val="074AA1"/>
              </a:buClr>
              <a:defRPr/>
            </a:pPr>
            <a:r>
              <a:rPr lang="zh-CN" altLang="en-US" sz="1400" dirty="0">
                <a:solidFill>
                  <a:schemeClr val="tx1">
                    <a:lumMod val="75000"/>
                    <a:lumOff val="25000"/>
                  </a:schemeClr>
                </a:solidFill>
                <a:latin typeface="+mn-lt"/>
                <a:ea typeface="+mn-ea"/>
                <a:cs typeface="+mn-ea"/>
                <a:sym typeface="+mn-lt"/>
              </a:rPr>
              <a:t>请在此处输入您的文本，或者复制您的文本粘贴到此处请在此处输入您的文本，或者复制您的文本粘贴到此处请在此处输入您的文本，或者复制您的文本粘贴到此处请在此处输入您的文本，或者复制您的文本粘贴到此处</a:t>
            </a:r>
            <a:endParaRPr lang="en-US" altLang="zh-CN" sz="1400" dirty="0">
              <a:solidFill>
                <a:schemeClr val="tx1">
                  <a:lumMod val="75000"/>
                  <a:lumOff val="25000"/>
                </a:schemeClr>
              </a:solidFill>
              <a:latin typeface="+mn-lt"/>
              <a:ea typeface="+mn-ea"/>
              <a:cs typeface="+mn-ea"/>
              <a:sym typeface="+mn-lt"/>
            </a:endParaRPr>
          </a:p>
        </p:txBody>
      </p:sp>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5940" y="98877"/>
            <a:ext cx="1191319" cy="1186665"/>
          </a:xfrm>
          <a:prstGeom prst="rect">
            <a:avLst/>
          </a:prstGeom>
        </p:spPr>
      </p:pic>
    </p:spTree>
    <p:extLst>
      <p:ext uri="{BB962C8B-B14F-4D97-AF65-F5344CB8AC3E}">
        <p14:creationId xmlns:p14="http://schemas.microsoft.com/office/powerpoint/2010/main" val="336168875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B186CD-3690-6949-B149-075D781B98DE}"/>
              </a:ext>
            </a:extLst>
          </p:cNvPr>
          <p:cNvSpPr txBox="1"/>
          <p:nvPr/>
        </p:nvSpPr>
        <p:spPr>
          <a:xfrm>
            <a:off x="165100" y="292100"/>
            <a:ext cx="2236510" cy="400110"/>
          </a:xfrm>
          <a:prstGeom prst="rect">
            <a:avLst/>
          </a:prstGeom>
          <a:noFill/>
        </p:spPr>
        <p:txBody>
          <a:bodyPr wrap="none" rtlCol="0">
            <a:spAutoFit/>
          </a:bodyPr>
          <a:lstStyle/>
          <a:p>
            <a:r>
              <a:rPr kumimoji="1" lang="zh-CN" altLang="en-US" sz="2000">
                <a:solidFill>
                  <a:schemeClr val="bg1"/>
                </a:solidFill>
                <a:latin typeface="+mj-ea"/>
                <a:ea typeface="+mj-ea"/>
              </a:rPr>
              <a:t>企业整体情况介绍</a:t>
            </a:r>
          </a:p>
        </p:txBody>
      </p:sp>
      <p:sp>
        <p:nvSpPr>
          <p:cNvPr id="3" name="矩形 21">
            <a:extLst>
              <a:ext uri="{FF2B5EF4-FFF2-40B4-BE49-F238E27FC236}">
                <a16:creationId xmlns:a16="http://schemas.microsoft.com/office/drawing/2014/main" id="{1794BB75-9CDE-7843-9F87-A245902837BA}"/>
              </a:ext>
            </a:extLst>
          </p:cNvPr>
          <p:cNvSpPr/>
          <p:nvPr/>
        </p:nvSpPr>
        <p:spPr>
          <a:xfrm>
            <a:off x="3502742" y="1625552"/>
            <a:ext cx="6918594" cy="12115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矩形 3">
            <a:extLst>
              <a:ext uri="{FF2B5EF4-FFF2-40B4-BE49-F238E27FC236}">
                <a16:creationId xmlns:a16="http://schemas.microsoft.com/office/drawing/2014/main" id="{5CE01420-31C1-364A-A57F-6A71DB2061B9}"/>
              </a:ext>
            </a:extLst>
          </p:cNvPr>
          <p:cNvSpPr/>
          <p:nvPr/>
        </p:nvSpPr>
        <p:spPr>
          <a:xfrm>
            <a:off x="2138496" y="1625551"/>
            <a:ext cx="1922776" cy="1612594"/>
          </a:xfrm>
          <a:prstGeom prst="rect">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21">
            <a:extLst>
              <a:ext uri="{FF2B5EF4-FFF2-40B4-BE49-F238E27FC236}">
                <a16:creationId xmlns:a16="http://schemas.microsoft.com/office/drawing/2014/main" id="{325D924B-BA1D-2149-B0A3-55859DC40F49}"/>
              </a:ext>
            </a:extLst>
          </p:cNvPr>
          <p:cNvSpPr/>
          <p:nvPr/>
        </p:nvSpPr>
        <p:spPr>
          <a:xfrm>
            <a:off x="2138496" y="3238150"/>
            <a:ext cx="6918594" cy="12115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矩形 3">
            <a:extLst>
              <a:ext uri="{FF2B5EF4-FFF2-40B4-BE49-F238E27FC236}">
                <a16:creationId xmlns:a16="http://schemas.microsoft.com/office/drawing/2014/main" id="{CCA63D1D-D581-4849-A0DB-B7892661DEFA}"/>
              </a:ext>
            </a:extLst>
          </p:cNvPr>
          <p:cNvSpPr/>
          <p:nvPr/>
        </p:nvSpPr>
        <p:spPr>
          <a:xfrm>
            <a:off x="8498561" y="2831468"/>
            <a:ext cx="1922776" cy="2019275"/>
          </a:xfrm>
          <a:prstGeom prst="rect">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矩形 21">
            <a:extLst>
              <a:ext uri="{FF2B5EF4-FFF2-40B4-BE49-F238E27FC236}">
                <a16:creationId xmlns:a16="http://schemas.microsoft.com/office/drawing/2014/main" id="{8D547CCE-34F1-9240-88E6-351A1C8D5946}"/>
              </a:ext>
            </a:extLst>
          </p:cNvPr>
          <p:cNvSpPr/>
          <p:nvPr/>
        </p:nvSpPr>
        <p:spPr>
          <a:xfrm>
            <a:off x="3502742" y="4850744"/>
            <a:ext cx="6918594" cy="12115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矩形 3">
            <a:extLst>
              <a:ext uri="{FF2B5EF4-FFF2-40B4-BE49-F238E27FC236}">
                <a16:creationId xmlns:a16="http://schemas.microsoft.com/office/drawing/2014/main" id="{8C0E5430-9304-F647-BF78-94D704CED306}"/>
              </a:ext>
            </a:extLst>
          </p:cNvPr>
          <p:cNvSpPr/>
          <p:nvPr/>
        </p:nvSpPr>
        <p:spPr>
          <a:xfrm>
            <a:off x="2138496" y="4449648"/>
            <a:ext cx="1922776" cy="1612594"/>
          </a:xfrm>
          <a:prstGeom prst="rect">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9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extBox 62">
            <a:extLst>
              <a:ext uri="{FF2B5EF4-FFF2-40B4-BE49-F238E27FC236}">
                <a16:creationId xmlns:a16="http://schemas.microsoft.com/office/drawing/2014/main" id="{951D3395-6D35-A147-A589-BB3976960A4A}"/>
              </a:ext>
            </a:extLst>
          </p:cNvPr>
          <p:cNvSpPr txBox="1"/>
          <p:nvPr/>
        </p:nvSpPr>
        <p:spPr>
          <a:xfrm>
            <a:off x="2438411" y="1937073"/>
            <a:ext cx="1322959" cy="830997"/>
          </a:xfrm>
          <a:prstGeom prst="rect">
            <a:avLst/>
          </a:prstGeom>
          <a:noFill/>
        </p:spPr>
        <p:txBody>
          <a:bodyPr wrap="square" rtlCol="0">
            <a:spAutoFit/>
          </a:bodyPr>
          <a:lstStyle/>
          <a:p>
            <a:pPr algn="ctr"/>
            <a:r>
              <a:rPr lang="zh-CN" altLang="en-US" sz="2400" b="1" dirty="0">
                <a:solidFill>
                  <a:schemeClr val="bg1"/>
                </a:solidFill>
                <a:latin typeface="+mj-ea"/>
                <a:ea typeface="+mj-ea"/>
                <a:cs typeface="+mn-ea"/>
                <a:sym typeface="Arial" panose="020B0604020202020204" pitchFamily="34" charset="0"/>
              </a:rPr>
              <a:t>项目完成情况</a:t>
            </a:r>
          </a:p>
        </p:txBody>
      </p:sp>
      <p:sp>
        <p:nvSpPr>
          <p:cNvPr id="10" name="TextBox 63">
            <a:extLst>
              <a:ext uri="{FF2B5EF4-FFF2-40B4-BE49-F238E27FC236}">
                <a16:creationId xmlns:a16="http://schemas.microsoft.com/office/drawing/2014/main" id="{58C39D12-3F3A-A547-A366-BA4570281131}"/>
              </a:ext>
            </a:extLst>
          </p:cNvPr>
          <p:cNvSpPr txBox="1"/>
          <p:nvPr/>
        </p:nvSpPr>
        <p:spPr>
          <a:xfrm>
            <a:off x="8798475" y="3405668"/>
            <a:ext cx="1322959" cy="830997"/>
          </a:xfrm>
          <a:prstGeom prst="rect">
            <a:avLst/>
          </a:prstGeom>
          <a:noFill/>
        </p:spPr>
        <p:txBody>
          <a:bodyPr wrap="square" rtlCol="0">
            <a:spAutoFit/>
          </a:bodyPr>
          <a:lstStyle/>
          <a:p>
            <a:pPr algn="ctr"/>
            <a:r>
              <a:rPr lang="zh-CN" altLang="en-US" sz="2400" b="1" dirty="0">
                <a:solidFill>
                  <a:schemeClr val="bg1"/>
                </a:solidFill>
                <a:latin typeface="+mj-ea"/>
                <a:ea typeface="+mj-ea"/>
                <a:cs typeface="+mn-ea"/>
                <a:sym typeface="Arial" panose="020B0604020202020204" pitchFamily="34" charset="0"/>
              </a:rPr>
              <a:t>项目完成情况</a:t>
            </a:r>
          </a:p>
        </p:txBody>
      </p:sp>
      <p:sp>
        <p:nvSpPr>
          <p:cNvPr id="11" name="TextBox 64">
            <a:extLst>
              <a:ext uri="{FF2B5EF4-FFF2-40B4-BE49-F238E27FC236}">
                <a16:creationId xmlns:a16="http://schemas.microsoft.com/office/drawing/2014/main" id="{E830DAF5-E51C-364C-B7EE-EB77ED12C08B}"/>
              </a:ext>
            </a:extLst>
          </p:cNvPr>
          <p:cNvSpPr txBox="1"/>
          <p:nvPr/>
        </p:nvSpPr>
        <p:spPr>
          <a:xfrm>
            <a:off x="2438411" y="4761168"/>
            <a:ext cx="1322959" cy="830997"/>
          </a:xfrm>
          <a:prstGeom prst="rect">
            <a:avLst/>
          </a:prstGeom>
          <a:noFill/>
        </p:spPr>
        <p:txBody>
          <a:bodyPr wrap="square" rtlCol="0">
            <a:spAutoFit/>
          </a:bodyPr>
          <a:lstStyle/>
          <a:p>
            <a:pPr algn="ctr"/>
            <a:r>
              <a:rPr lang="zh-CN" altLang="en-US" sz="2400" b="1" dirty="0">
                <a:solidFill>
                  <a:schemeClr val="bg1"/>
                </a:solidFill>
                <a:latin typeface="+mj-ea"/>
                <a:ea typeface="+mj-ea"/>
                <a:cs typeface="+mn-ea"/>
                <a:sym typeface="Arial" panose="020B0604020202020204" pitchFamily="34" charset="0"/>
              </a:rPr>
              <a:t>项目完成情况</a:t>
            </a:r>
          </a:p>
        </p:txBody>
      </p:sp>
      <p:sp>
        <p:nvSpPr>
          <p:cNvPr id="12" name="TextBox 66">
            <a:extLst>
              <a:ext uri="{FF2B5EF4-FFF2-40B4-BE49-F238E27FC236}">
                <a16:creationId xmlns:a16="http://schemas.microsoft.com/office/drawing/2014/main" id="{E7617CB1-799E-D943-9718-7FFBA5F517AB}"/>
              </a:ext>
            </a:extLst>
          </p:cNvPr>
          <p:cNvSpPr txBox="1"/>
          <p:nvPr/>
        </p:nvSpPr>
        <p:spPr>
          <a:xfrm>
            <a:off x="4404321" y="1777978"/>
            <a:ext cx="5115444" cy="931024"/>
          </a:xfrm>
          <a:prstGeom prst="rect">
            <a:avLst/>
          </a:prstGeom>
          <a:noFill/>
        </p:spPr>
        <p:txBody>
          <a:bodyPr wrap="square" lIns="0" tIns="0" rIns="0" bIns="0" rtlCol="0">
            <a:spAutoFit/>
          </a:bodyPr>
          <a:lstStyle/>
          <a:p>
            <a:pPr algn="just">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点击输入简要文字内容，文字内容需概括精炼，不用多余的文字修饰，言简意赅的说明分项内容。点击输入简要文字内容，文字内容需概括精炼。</a:t>
            </a:r>
            <a:endParaRPr lang="en-US" altLang="zh-CN"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67">
            <a:extLst>
              <a:ext uri="{FF2B5EF4-FFF2-40B4-BE49-F238E27FC236}">
                <a16:creationId xmlns:a16="http://schemas.microsoft.com/office/drawing/2014/main" id="{632159E0-2CC2-1242-9FA0-51E06509FE21}"/>
              </a:ext>
            </a:extLst>
          </p:cNvPr>
          <p:cNvSpPr txBox="1"/>
          <p:nvPr/>
        </p:nvSpPr>
        <p:spPr>
          <a:xfrm>
            <a:off x="3111938" y="3448073"/>
            <a:ext cx="5115444" cy="607859"/>
          </a:xfrm>
          <a:prstGeom prst="rect">
            <a:avLst/>
          </a:prstGeom>
          <a:noFill/>
        </p:spPr>
        <p:txBody>
          <a:bodyPr wrap="square" lIns="0" tIns="0" rIns="0" bIns="0" rtlCol="0">
            <a:spAutoFit/>
          </a:bodyPr>
          <a:lstStyle/>
          <a:p>
            <a:pPr algn="just">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点击输入简要文字内容，文字内容需概括精炼，不用多余的文字修饰，言简意赅的说明分项内容。</a:t>
            </a:r>
            <a:endParaRPr lang="en-US" altLang="zh-CN"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TextBox 68">
            <a:extLst>
              <a:ext uri="{FF2B5EF4-FFF2-40B4-BE49-F238E27FC236}">
                <a16:creationId xmlns:a16="http://schemas.microsoft.com/office/drawing/2014/main" id="{05AE440D-1494-C547-83E0-FB7C607358AC}"/>
              </a:ext>
            </a:extLst>
          </p:cNvPr>
          <p:cNvSpPr txBox="1"/>
          <p:nvPr/>
        </p:nvSpPr>
        <p:spPr>
          <a:xfrm>
            <a:off x="4404321" y="4973211"/>
            <a:ext cx="5115444" cy="931024"/>
          </a:xfrm>
          <a:prstGeom prst="rect">
            <a:avLst/>
          </a:prstGeom>
          <a:noFill/>
        </p:spPr>
        <p:txBody>
          <a:bodyPr wrap="square" lIns="0" tIns="0" rIns="0" bIns="0" rtlCol="0">
            <a:spAutoFit/>
          </a:bodyPr>
          <a:lstStyle/>
          <a:p>
            <a:pPr algn="just">
              <a:lnSpc>
                <a:spcPct val="15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点击输入简要文字内容，文字内容需概括精炼，不用多余的文字修饰，言简意赅的说明分项内容。点击输入简要文字内容，文字内容需概括精炼。</a:t>
            </a:r>
            <a:endParaRPr lang="en-US" altLang="zh-CN"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5940" y="98877"/>
            <a:ext cx="1191319" cy="1186665"/>
          </a:xfrm>
          <a:prstGeom prst="rect">
            <a:avLst/>
          </a:prstGeom>
        </p:spPr>
      </p:pic>
    </p:spTree>
    <p:extLst>
      <p:ext uri="{BB962C8B-B14F-4D97-AF65-F5344CB8AC3E}">
        <p14:creationId xmlns:p14="http://schemas.microsoft.com/office/powerpoint/2010/main" val="6423842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平行四边形 12">
            <a:extLst>
              <a:ext uri="{FF2B5EF4-FFF2-40B4-BE49-F238E27FC236}">
                <a16:creationId xmlns:a16="http://schemas.microsoft.com/office/drawing/2014/main" id="{6F4877DD-1B68-B64B-8E1F-81C2377A8D69}"/>
              </a:ext>
            </a:extLst>
          </p:cNvPr>
          <p:cNvSpPr/>
          <p:nvPr/>
        </p:nvSpPr>
        <p:spPr>
          <a:xfrm>
            <a:off x="613401" y="1950544"/>
            <a:ext cx="3949700" cy="4330700"/>
          </a:xfrm>
          <a:prstGeom prst="parallelogram">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B1B186CD-3690-6949-B149-075D781B98DE}"/>
              </a:ext>
            </a:extLst>
          </p:cNvPr>
          <p:cNvSpPr txBox="1"/>
          <p:nvPr/>
        </p:nvSpPr>
        <p:spPr>
          <a:xfrm>
            <a:off x="165100" y="292100"/>
            <a:ext cx="2236510" cy="400110"/>
          </a:xfrm>
          <a:prstGeom prst="rect">
            <a:avLst/>
          </a:prstGeom>
          <a:noFill/>
        </p:spPr>
        <p:txBody>
          <a:bodyPr wrap="none" rtlCol="0">
            <a:spAutoFit/>
          </a:bodyPr>
          <a:lstStyle/>
          <a:p>
            <a:r>
              <a:rPr kumimoji="1" lang="zh-CN" altLang="en-US" sz="2000">
                <a:solidFill>
                  <a:schemeClr val="bg1"/>
                </a:solidFill>
                <a:latin typeface="+mj-ea"/>
                <a:ea typeface="+mj-ea"/>
              </a:rPr>
              <a:t>企业整体情况介绍</a:t>
            </a:r>
          </a:p>
        </p:txBody>
      </p:sp>
      <p:sp>
        <p:nvSpPr>
          <p:cNvPr id="3" name="文本框 2">
            <a:extLst>
              <a:ext uri="{FF2B5EF4-FFF2-40B4-BE49-F238E27FC236}">
                <a16:creationId xmlns:a16="http://schemas.microsoft.com/office/drawing/2014/main" id="{F4AFB8AB-2C87-454D-BE6E-5A12AC0C5EA7}"/>
              </a:ext>
            </a:extLst>
          </p:cNvPr>
          <p:cNvSpPr txBox="1"/>
          <p:nvPr/>
        </p:nvSpPr>
        <p:spPr>
          <a:xfrm>
            <a:off x="4140284" y="2766597"/>
            <a:ext cx="1852999" cy="769441"/>
          </a:xfrm>
          <a:prstGeom prst="rect">
            <a:avLst/>
          </a:prstGeom>
          <a:noFill/>
        </p:spPr>
        <p:txBody>
          <a:bodyPr wrap="square" rtlCol="0">
            <a:spAutoFit/>
          </a:bodyPr>
          <a:lstStyle/>
          <a:p>
            <a:pPr algn="ctr"/>
            <a:r>
              <a:rPr lang="en-US" altLang="zh-CN" sz="4400" b="1" dirty="0">
                <a:solidFill>
                  <a:srgbClr val="A63031"/>
                </a:solidFill>
                <a:latin typeface="+mj-lt"/>
                <a:ea typeface="思源黑体 CN Bold" panose="020B0800000000000000" pitchFamily="34" charset="-122"/>
              </a:rPr>
              <a:t>50</a:t>
            </a:r>
            <a:r>
              <a:rPr lang="en-US" altLang="zh-CN" sz="4400" dirty="0">
                <a:solidFill>
                  <a:srgbClr val="A63031"/>
                </a:solidFill>
                <a:latin typeface="+mj-lt"/>
                <a:ea typeface="思源黑体 CN Bold" panose="020B0800000000000000" pitchFamily="34" charset="-122"/>
              </a:rPr>
              <a:t>%</a:t>
            </a:r>
            <a:endParaRPr lang="zh-CN" altLang="en-US" sz="4400" dirty="0">
              <a:solidFill>
                <a:srgbClr val="A63031"/>
              </a:solidFill>
              <a:latin typeface="+mj-lt"/>
              <a:ea typeface="思源黑体 CN Bold" panose="020B0800000000000000" pitchFamily="34" charset="-122"/>
            </a:endParaRPr>
          </a:p>
        </p:txBody>
      </p:sp>
      <p:sp>
        <p:nvSpPr>
          <p:cNvPr id="4" name="íś1íḍè">
            <a:extLst>
              <a:ext uri="{FF2B5EF4-FFF2-40B4-BE49-F238E27FC236}">
                <a16:creationId xmlns:a16="http://schemas.microsoft.com/office/drawing/2014/main" id="{54FEB1C5-C775-5D4F-BD2C-8DC68B4E2ADB}"/>
              </a:ext>
            </a:extLst>
          </p:cNvPr>
          <p:cNvSpPr/>
          <p:nvPr/>
        </p:nvSpPr>
        <p:spPr>
          <a:xfrm>
            <a:off x="4168860" y="3554640"/>
            <a:ext cx="1728427" cy="332654"/>
          </a:xfrm>
          <a:prstGeom prst="rect">
            <a:avLst/>
          </a:prstGeom>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000" b="1" dirty="0">
                <a:solidFill>
                  <a:schemeClr val="tx1">
                    <a:lumMod val="75000"/>
                    <a:lumOff val="25000"/>
                  </a:schemeClr>
                </a:solidFill>
                <a:latin typeface="+mj-ea"/>
                <a:ea typeface="+mj-ea"/>
              </a:rPr>
              <a:t>此处添加标题</a:t>
            </a:r>
          </a:p>
        </p:txBody>
      </p:sp>
      <p:sp>
        <p:nvSpPr>
          <p:cNvPr id="5" name="íşḻîďe">
            <a:extLst>
              <a:ext uri="{FF2B5EF4-FFF2-40B4-BE49-F238E27FC236}">
                <a16:creationId xmlns:a16="http://schemas.microsoft.com/office/drawing/2014/main" id="{9AADDC13-8120-4249-A363-65D56DD5DA3A}"/>
              </a:ext>
            </a:extLst>
          </p:cNvPr>
          <p:cNvSpPr txBox="1"/>
          <p:nvPr/>
        </p:nvSpPr>
        <p:spPr>
          <a:xfrm>
            <a:off x="4147499" y="3887294"/>
            <a:ext cx="2420770" cy="1368760"/>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solidFill>
                  <a:schemeClr val="tx1">
                    <a:lumMod val="50000"/>
                    <a:lumOff val="50000"/>
                  </a:schemeClr>
                </a:solidFill>
                <a:latin typeface="+mn-ea"/>
              </a:rPr>
              <a:t>请将您的内容打在这里，或者通过复制您的文本后，在此框中选择粘贴，并选择只保留文字，且尽可能精简</a:t>
            </a:r>
            <a:r>
              <a:rPr lang="en-US" altLang="zh-CN" sz="1400" dirty="0">
                <a:solidFill>
                  <a:schemeClr val="tx1">
                    <a:lumMod val="50000"/>
                    <a:lumOff val="50000"/>
                  </a:schemeClr>
                </a:solidFill>
                <a:latin typeface="+mn-ea"/>
              </a:rPr>
              <a:t>.</a:t>
            </a:r>
          </a:p>
        </p:txBody>
      </p:sp>
      <p:sp>
        <p:nvSpPr>
          <p:cNvPr id="6" name="文本框 5">
            <a:extLst>
              <a:ext uri="{FF2B5EF4-FFF2-40B4-BE49-F238E27FC236}">
                <a16:creationId xmlns:a16="http://schemas.microsoft.com/office/drawing/2014/main" id="{F5EC3231-6E04-6042-9B96-8529438786A5}"/>
              </a:ext>
            </a:extLst>
          </p:cNvPr>
          <p:cNvSpPr txBox="1"/>
          <p:nvPr/>
        </p:nvSpPr>
        <p:spPr>
          <a:xfrm>
            <a:off x="6750521" y="2766597"/>
            <a:ext cx="1852999" cy="769441"/>
          </a:xfrm>
          <a:prstGeom prst="rect">
            <a:avLst/>
          </a:prstGeom>
          <a:noFill/>
        </p:spPr>
        <p:txBody>
          <a:bodyPr wrap="square" rtlCol="0">
            <a:spAutoFit/>
          </a:bodyPr>
          <a:lstStyle/>
          <a:p>
            <a:pPr algn="ctr"/>
            <a:r>
              <a:rPr lang="en-US" altLang="zh-CN" sz="4400" b="1" dirty="0">
                <a:solidFill>
                  <a:srgbClr val="A63031"/>
                </a:solidFill>
                <a:latin typeface="+mj-lt"/>
                <a:ea typeface="思源黑体 CN Bold" panose="020B0800000000000000" pitchFamily="34" charset="-122"/>
              </a:rPr>
              <a:t>53</a:t>
            </a:r>
            <a:r>
              <a:rPr lang="en-US" altLang="zh-CN" sz="4400" dirty="0">
                <a:solidFill>
                  <a:srgbClr val="A63031"/>
                </a:solidFill>
                <a:latin typeface="+mj-lt"/>
                <a:ea typeface="思源黑体 CN Bold" panose="020B0800000000000000" pitchFamily="34" charset="-122"/>
              </a:rPr>
              <a:t>%</a:t>
            </a:r>
            <a:endParaRPr lang="zh-CN" altLang="en-US" sz="4400" dirty="0">
              <a:solidFill>
                <a:srgbClr val="A63031"/>
              </a:solidFill>
              <a:latin typeface="+mj-lt"/>
              <a:ea typeface="思源黑体 CN Bold" panose="020B0800000000000000" pitchFamily="34" charset="-122"/>
            </a:endParaRPr>
          </a:p>
        </p:txBody>
      </p:sp>
      <p:sp>
        <p:nvSpPr>
          <p:cNvPr id="7" name="íś1íḍè">
            <a:extLst>
              <a:ext uri="{FF2B5EF4-FFF2-40B4-BE49-F238E27FC236}">
                <a16:creationId xmlns:a16="http://schemas.microsoft.com/office/drawing/2014/main" id="{73F3E58E-C336-3943-85AC-0F9932C26629}"/>
              </a:ext>
            </a:extLst>
          </p:cNvPr>
          <p:cNvSpPr/>
          <p:nvPr/>
        </p:nvSpPr>
        <p:spPr>
          <a:xfrm>
            <a:off x="6750521" y="3554640"/>
            <a:ext cx="1728427" cy="332654"/>
          </a:xfrm>
          <a:prstGeom prst="rect">
            <a:avLst/>
          </a:prstGeom>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000" b="1" dirty="0">
                <a:solidFill>
                  <a:schemeClr val="tx1">
                    <a:lumMod val="75000"/>
                    <a:lumOff val="25000"/>
                  </a:schemeClr>
                </a:solidFill>
                <a:latin typeface="+mj-ea"/>
                <a:ea typeface="+mj-ea"/>
              </a:rPr>
              <a:t>此处添加标题</a:t>
            </a:r>
          </a:p>
        </p:txBody>
      </p:sp>
      <p:sp>
        <p:nvSpPr>
          <p:cNvPr id="8" name="íşḻîďe">
            <a:extLst>
              <a:ext uri="{FF2B5EF4-FFF2-40B4-BE49-F238E27FC236}">
                <a16:creationId xmlns:a16="http://schemas.microsoft.com/office/drawing/2014/main" id="{E4859827-4659-B848-BED0-9C54DAF59AC8}"/>
              </a:ext>
            </a:extLst>
          </p:cNvPr>
          <p:cNvSpPr txBox="1"/>
          <p:nvPr/>
        </p:nvSpPr>
        <p:spPr>
          <a:xfrm>
            <a:off x="6736233" y="3887294"/>
            <a:ext cx="2420770" cy="1368760"/>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solidFill>
                  <a:schemeClr val="tx1">
                    <a:lumMod val="50000"/>
                    <a:lumOff val="50000"/>
                  </a:schemeClr>
                </a:solidFill>
                <a:latin typeface="+mn-ea"/>
              </a:rPr>
              <a:t>请将您的内容打在这里，或者通过复制您的文本后，在此框中选择粘贴，并选择只保留文字，且尽可能精简</a:t>
            </a:r>
            <a:r>
              <a:rPr lang="en-US" altLang="zh-CN" sz="1400" dirty="0">
                <a:solidFill>
                  <a:schemeClr val="tx1">
                    <a:lumMod val="50000"/>
                    <a:lumOff val="50000"/>
                  </a:schemeClr>
                </a:solidFill>
                <a:latin typeface="+mn-ea"/>
              </a:rPr>
              <a:t>.</a:t>
            </a:r>
          </a:p>
        </p:txBody>
      </p:sp>
      <p:sp>
        <p:nvSpPr>
          <p:cNvPr id="9" name="文本框 8">
            <a:extLst>
              <a:ext uri="{FF2B5EF4-FFF2-40B4-BE49-F238E27FC236}">
                <a16:creationId xmlns:a16="http://schemas.microsoft.com/office/drawing/2014/main" id="{34B7BEF5-BDF4-114B-8CD8-1D978C1C97DA}"/>
              </a:ext>
            </a:extLst>
          </p:cNvPr>
          <p:cNvSpPr txBox="1"/>
          <p:nvPr/>
        </p:nvSpPr>
        <p:spPr>
          <a:xfrm>
            <a:off x="9332701" y="2766597"/>
            <a:ext cx="1852999" cy="769441"/>
          </a:xfrm>
          <a:prstGeom prst="rect">
            <a:avLst/>
          </a:prstGeom>
          <a:noFill/>
        </p:spPr>
        <p:txBody>
          <a:bodyPr wrap="square" rtlCol="0">
            <a:spAutoFit/>
          </a:bodyPr>
          <a:lstStyle/>
          <a:p>
            <a:pPr algn="ctr"/>
            <a:r>
              <a:rPr lang="en-US" altLang="zh-CN" sz="4400" b="1" dirty="0">
                <a:solidFill>
                  <a:srgbClr val="A63031"/>
                </a:solidFill>
                <a:latin typeface="+mj-lt"/>
                <a:ea typeface="思源黑体 CN Bold" panose="020B0800000000000000" pitchFamily="34" charset="-122"/>
              </a:rPr>
              <a:t>48</a:t>
            </a:r>
            <a:r>
              <a:rPr lang="en-US" altLang="zh-CN" sz="4400" dirty="0">
                <a:solidFill>
                  <a:srgbClr val="A63031"/>
                </a:solidFill>
                <a:latin typeface="+mj-lt"/>
                <a:ea typeface="思源黑体 CN Bold" panose="020B0800000000000000" pitchFamily="34" charset="-122"/>
              </a:rPr>
              <a:t>%</a:t>
            </a:r>
            <a:endParaRPr lang="zh-CN" altLang="en-US" sz="4400" dirty="0">
              <a:solidFill>
                <a:srgbClr val="A63031"/>
              </a:solidFill>
              <a:latin typeface="+mj-lt"/>
              <a:ea typeface="思源黑体 CN Bold" panose="020B0800000000000000" pitchFamily="34" charset="-122"/>
            </a:endParaRPr>
          </a:p>
        </p:txBody>
      </p:sp>
      <p:sp>
        <p:nvSpPr>
          <p:cNvPr id="10" name="íś1íḍè">
            <a:extLst>
              <a:ext uri="{FF2B5EF4-FFF2-40B4-BE49-F238E27FC236}">
                <a16:creationId xmlns:a16="http://schemas.microsoft.com/office/drawing/2014/main" id="{4FF233FA-5E3F-7D45-9F2E-D4B344D63164}"/>
              </a:ext>
            </a:extLst>
          </p:cNvPr>
          <p:cNvSpPr/>
          <p:nvPr/>
        </p:nvSpPr>
        <p:spPr>
          <a:xfrm>
            <a:off x="9485330" y="3554640"/>
            <a:ext cx="1728427" cy="332654"/>
          </a:xfrm>
          <a:prstGeom prst="rect">
            <a:avLst/>
          </a:prstGeom>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000" b="1" dirty="0">
                <a:solidFill>
                  <a:schemeClr val="tx1">
                    <a:lumMod val="75000"/>
                    <a:lumOff val="25000"/>
                  </a:schemeClr>
                </a:solidFill>
                <a:latin typeface="+mj-ea"/>
                <a:ea typeface="+mj-ea"/>
              </a:rPr>
              <a:t>此处添加标题</a:t>
            </a:r>
          </a:p>
        </p:txBody>
      </p:sp>
      <p:sp>
        <p:nvSpPr>
          <p:cNvPr id="11" name="íşḻîďe">
            <a:extLst>
              <a:ext uri="{FF2B5EF4-FFF2-40B4-BE49-F238E27FC236}">
                <a16:creationId xmlns:a16="http://schemas.microsoft.com/office/drawing/2014/main" id="{0348F6E5-2989-204A-966A-4F61B4598C54}"/>
              </a:ext>
            </a:extLst>
          </p:cNvPr>
          <p:cNvSpPr txBox="1"/>
          <p:nvPr/>
        </p:nvSpPr>
        <p:spPr>
          <a:xfrm>
            <a:off x="9480714" y="3887294"/>
            <a:ext cx="2420770" cy="1368760"/>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solidFill>
                  <a:schemeClr val="tx1">
                    <a:lumMod val="50000"/>
                    <a:lumOff val="50000"/>
                  </a:schemeClr>
                </a:solidFill>
                <a:latin typeface="+mn-ea"/>
              </a:rPr>
              <a:t>请将您的内容打在这里，或者通过复制您的文本后，在此框中选择粘贴，并选择只保留文字，且尽可能精简</a:t>
            </a:r>
            <a:r>
              <a:rPr lang="en-US" altLang="zh-CN" sz="1400" dirty="0">
                <a:solidFill>
                  <a:schemeClr val="tx1">
                    <a:lumMod val="50000"/>
                    <a:lumOff val="50000"/>
                  </a:schemeClr>
                </a:solidFill>
                <a:latin typeface="+mn-ea"/>
              </a:rPr>
              <a:t>.</a:t>
            </a:r>
          </a:p>
        </p:txBody>
      </p:sp>
      <p:sp>
        <p:nvSpPr>
          <p:cNvPr id="12" name="平行四边形 11">
            <a:extLst>
              <a:ext uri="{FF2B5EF4-FFF2-40B4-BE49-F238E27FC236}">
                <a16:creationId xmlns:a16="http://schemas.microsoft.com/office/drawing/2014/main" id="{22CF8D9A-0A57-5446-9711-5AED5F6CDF0D}"/>
              </a:ext>
            </a:extLst>
          </p:cNvPr>
          <p:cNvSpPr/>
          <p:nvPr/>
        </p:nvSpPr>
        <p:spPr>
          <a:xfrm>
            <a:off x="392210" y="1721944"/>
            <a:ext cx="3949700" cy="4330700"/>
          </a:xfrm>
          <a:prstGeom prst="parallelogram">
            <a:avLst/>
          </a:prstGeom>
          <a:blipFill>
            <a:blip r:embed="rId3" cstate="screen">
              <a:extLst>
                <a:ext uri="{BEBA8EAE-BF5A-486C-A8C5-ECC9F3942E4B}">
                  <a14:imgProps xmlns:a14="http://schemas.microsoft.com/office/drawing/2010/main">
                    <a14:imgLayer r:embed="rId4">
                      <a14:imgEffect>
                        <a14:saturation sat="50000"/>
                      </a14:imgEffect>
                    </a14:imgLayer>
                  </a14:imgProps>
                </a:ext>
                <a:ext uri="{28A0092B-C50C-407E-A947-70E740481C1C}">
                  <a14:useLocalDpi xmlns:a14="http://schemas.microsoft.com/office/drawing/2010/main"/>
                </a:ext>
              </a:extLst>
            </a:blip>
            <a:stretch>
              <a:fillRect/>
            </a:stretch>
          </a:blip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5940" y="98877"/>
            <a:ext cx="1191319" cy="1186665"/>
          </a:xfrm>
          <a:prstGeom prst="rect">
            <a:avLst/>
          </a:prstGeom>
        </p:spPr>
      </p:pic>
    </p:spTree>
    <p:extLst>
      <p:ext uri="{BB962C8B-B14F-4D97-AF65-F5344CB8AC3E}">
        <p14:creationId xmlns:p14="http://schemas.microsoft.com/office/powerpoint/2010/main" val="210769158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1E06C689-0911-A04A-A420-A07D3CDB2FB1}"/>
              </a:ext>
            </a:extLst>
          </p:cNvPr>
          <p:cNvSpPr/>
          <p:nvPr/>
        </p:nvSpPr>
        <p:spPr>
          <a:xfrm flipV="1">
            <a:off x="-1" y="-1"/>
            <a:ext cx="6703210" cy="4279035"/>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a:extLst>
              <a:ext uri="{FF2B5EF4-FFF2-40B4-BE49-F238E27FC236}">
                <a16:creationId xmlns:a16="http://schemas.microsoft.com/office/drawing/2014/main" id="{744D816C-4CAA-D549-96A5-450FCAA95C27}"/>
              </a:ext>
            </a:extLst>
          </p:cNvPr>
          <p:cNvSpPr/>
          <p:nvPr/>
        </p:nvSpPr>
        <p:spPr>
          <a:xfrm flipH="1">
            <a:off x="8737599" y="4652862"/>
            <a:ext cx="3454401" cy="2205138"/>
          </a:xfrm>
          <a:prstGeom prst="rtTriangle">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六边形 3">
            <a:extLst>
              <a:ext uri="{FF2B5EF4-FFF2-40B4-BE49-F238E27FC236}">
                <a16:creationId xmlns:a16="http://schemas.microsoft.com/office/drawing/2014/main" id="{C288FFEF-12E5-6544-BDA1-193D66D0C1CF}"/>
              </a:ext>
            </a:extLst>
          </p:cNvPr>
          <p:cNvSpPr/>
          <p:nvPr/>
        </p:nvSpPr>
        <p:spPr>
          <a:xfrm rot="5400000">
            <a:off x="1356002" y="1852965"/>
            <a:ext cx="2035962" cy="1755140"/>
          </a:xfrm>
          <a:prstGeom prst="hexagon">
            <a:avLst/>
          </a:prstGeom>
          <a:solidFill>
            <a:srgbClr val="A6303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D3997413-14BD-834A-B92C-A18092E030FA}"/>
              </a:ext>
            </a:extLst>
          </p:cNvPr>
          <p:cNvSpPr txBox="1"/>
          <p:nvPr/>
        </p:nvSpPr>
        <p:spPr>
          <a:xfrm>
            <a:off x="1730589" y="1913214"/>
            <a:ext cx="1326004" cy="1323439"/>
          </a:xfrm>
          <a:prstGeom prst="rect">
            <a:avLst/>
          </a:prstGeom>
          <a:noFill/>
        </p:spPr>
        <p:txBody>
          <a:bodyPr wrap="none" rtlCol="0">
            <a:spAutoFit/>
          </a:bodyPr>
          <a:lstStyle/>
          <a:p>
            <a:r>
              <a:rPr kumimoji="1" lang="en-US" altLang="zh-CN" sz="8000">
                <a:solidFill>
                  <a:schemeClr val="bg1"/>
                </a:solidFill>
              </a:rPr>
              <a:t>02</a:t>
            </a:r>
            <a:endParaRPr kumimoji="1" lang="zh-CN" altLang="en-US" sz="8000">
              <a:solidFill>
                <a:schemeClr val="bg1"/>
              </a:solidFill>
            </a:endParaRPr>
          </a:p>
        </p:txBody>
      </p:sp>
      <p:sp>
        <p:nvSpPr>
          <p:cNvPr id="6" name="文本框 5">
            <a:extLst>
              <a:ext uri="{FF2B5EF4-FFF2-40B4-BE49-F238E27FC236}">
                <a16:creationId xmlns:a16="http://schemas.microsoft.com/office/drawing/2014/main" id="{8BB1CD67-4AD5-A545-ADAD-C3972B183018}"/>
              </a:ext>
            </a:extLst>
          </p:cNvPr>
          <p:cNvSpPr txBox="1"/>
          <p:nvPr/>
        </p:nvSpPr>
        <p:spPr>
          <a:xfrm>
            <a:off x="1730589" y="3005076"/>
            <a:ext cx="1177711" cy="307777"/>
          </a:xfrm>
          <a:prstGeom prst="rect">
            <a:avLst/>
          </a:prstGeom>
          <a:noFill/>
        </p:spPr>
        <p:txBody>
          <a:bodyPr wrap="square" rtlCol="0">
            <a:spAutoFit/>
          </a:bodyPr>
          <a:lstStyle/>
          <a:p>
            <a:pPr algn="dist"/>
            <a:r>
              <a:rPr kumimoji="1" lang="en-US" altLang="zh-CN" sz="1400">
                <a:solidFill>
                  <a:schemeClr val="bg1"/>
                </a:solidFill>
              </a:rPr>
              <a:t>PART</a:t>
            </a:r>
            <a:endParaRPr kumimoji="1" lang="zh-CN" altLang="en-US" sz="1400">
              <a:solidFill>
                <a:schemeClr val="bg1"/>
              </a:solidFill>
            </a:endParaRPr>
          </a:p>
        </p:txBody>
      </p:sp>
      <p:sp>
        <p:nvSpPr>
          <p:cNvPr id="7" name="平行四边形 6">
            <a:extLst>
              <a:ext uri="{FF2B5EF4-FFF2-40B4-BE49-F238E27FC236}">
                <a16:creationId xmlns:a16="http://schemas.microsoft.com/office/drawing/2014/main" id="{759460FF-B23F-4F40-92C3-E5E288A43372}"/>
              </a:ext>
            </a:extLst>
          </p:cNvPr>
          <p:cNvSpPr/>
          <p:nvPr/>
        </p:nvSpPr>
        <p:spPr>
          <a:xfrm>
            <a:off x="228600" y="6388100"/>
            <a:ext cx="1790700" cy="190500"/>
          </a:xfrm>
          <a:prstGeom prst="parallelogram">
            <a:avLst/>
          </a:prstGeom>
          <a:solidFill>
            <a:srgbClr val="A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5844AA83-E1E1-B542-A47F-83726534FFDA}"/>
              </a:ext>
            </a:extLst>
          </p:cNvPr>
          <p:cNvSpPr txBox="1"/>
          <p:nvPr/>
        </p:nvSpPr>
        <p:spPr>
          <a:xfrm>
            <a:off x="2070100" y="6375400"/>
            <a:ext cx="2679700" cy="253916"/>
          </a:xfrm>
          <a:prstGeom prst="rect">
            <a:avLst/>
          </a:prstGeom>
          <a:noFill/>
        </p:spPr>
        <p:txBody>
          <a:bodyPr wrap="square" rtlCol="0">
            <a:spAutoFit/>
          </a:bodyPr>
          <a:lstStyle/>
          <a:p>
            <a:pPr algn="dist"/>
            <a:r>
              <a:rPr kumimoji="1" lang="en-US" altLang="zh-CN" sz="1050">
                <a:solidFill>
                  <a:srgbClr val="A63031"/>
                </a:solidFill>
              </a:rPr>
              <a:t>HTTP://WWW.588KU.COM/PPT</a:t>
            </a:r>
            <a:endParaRPr kumimoji="1" lang="zh-CN" altLang="en-US" sz="1050">
              <a:solidFill>
                <a:srgbClr val="A63031"/>
              </a:solidFill>
            </a:endParaRPr>
          </a:p>
        </p:txBody>
      </p:sp>
      <p:sp>
        <p:nvSpPr>
          <p:cNvPr id="9" name="文本框 8">
            <a:extLst>
              <a:ext uri="{FF2B5EF4-FFF2-40B4-BE49-F238E27FC236}">
                <a16:creationId xmlns:a16="http://schemas.microsoft.com/office/drawing/2014/main" id="{762F3DFD-37C7-5649-B28C-382F57C78109}"/>
              </a:ext>
            </a:extLst>
          </p:cNvPr>
          <p:cNvSpPr txBox="1"/>
          <p:nvPr/>
        </p:nvSpPr>
        <p:spPr>
          <a:xfrm>
            <a:off x="3942095" y="2035199"/>
            <a:ext cx="6109365" cy="1107996"/>
          </a:xfrm>
          <a:prstGeom prst="rect">
            <a:avLst/>
          </a:prstGeom>
          <a:noFill/>
        </p:spPr>
        <p:txBody>
          <a:bodyPr wrap="none" rtlCol="0">
            <a:spAutoFit/>
          </a:bodyPr>
          <a:lstStyle/>
          <a:p>
            <a:r>
              <a:rPr kumimoji="1" lang="zh-CN" altLang="en-US" sz="6600">
                <a:solidFill>
                  <a:schemeClr val="tx1">
                    <a:lumMod val="75000"/>
                    <a:lumOff val="25000"/>
                  </a:schemeClr>
                </a:solidFill>
                <a:latin typeface="+mj-ea"/>
                <a:ea typeface="+mj-ea"/>
              </a:rPr>
              <a:t>核心产品与服务</a:t>
            </a:r>
          </a:p>
        </p:txBody>
      </p:sp>
      <p:sp>
        <p:nvSpPr>
          <p:cNvPr id="10" name="文本框 9">
            <a:extLst>
              <a:ext uri="{FF2B5EF4-FFF2-40B4-BE49-F238E27FC236}">
                <a16:creationId xmlns:a16="http://schemas.microsoft.com/office/drawing/2014/main" id="{4E8D06CA-1E32-1E4E-87B9-E7E01F3C15A8}"/>
              </a:ext>
            </a:extLst>
          </p:cNvPr>
          <p:cNvSpPr txBox="1"/>
          <p:nvPr/>
        </p:nvSpPr>
        <p:spPr>
          <a:xfrm>
            <a:off x="3942095" y="3155895"/>
            <a:ext cx="6844853" cy="307777"/>
          </a:xfrm>
          <a:prstGeom prst="rect">
            <a:avLst/>
          </a:prstGeom>
          <a:noFill/>
        </p:spPr>
        <p:txBody>
          <a:bodyPr wrap="square" rtlCol="0">
            <a:spAutoFit/>
          </a:bodyPr>
          <a:lstStyle/>
          <a:p>
            <a:pPr algn="dist"/>
            <a:r>
              <a:rPr kumimoji="1" lang="en" altLang="zh-CN" sz="1400">
                <a:solidFill>
                  <a:schemeClr val="tx1">
                    <a:lumMod val="75000"/>
                    <a:lumOff val="25000"/>
                  </a:schemeClr>
                </a:solidFill>
              </a:rPr>
              <a:t>Core Products and Services</a:t>
            </a:r>
          </a:p>
        </p:txBody>
      </p:sp>
      <p:sp>
        <p:nvSpPr>
          <p:cNvPr id="11" name="TextBox 14">
            <a:extLst>
              <a:ext uri="{FF2B5EF4-FFF2-40B4-BE49-F238E27FC236}">
                <a16:creationId xmlns:a16="http://schemas.microsoft.com/office/drawing/2014/main" id="{9019C3AE-C7BB-9549-8BD9-C2B0E4E9BCED}"/>
              </a:ext>
            </a:extLst>
          </p:cNvPr>
          <p:cNvSpPr txBox="1">
            <a:spLocks noChangeArrowheads="1"/>
          </p:cNvSpPr>
          <p:nvPr/>
        </p:nvSpPr>
        <p:spPr bwMode="auto">
          <a:xfrm>
            <a:off x="3954795" y="3748516"/>
            <a:ext cx="6693778" cy="85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200">
                <a:solidFill>
                  <a:schemeClr val="tx1">
                    <a:lumMod val="50000"/>
                    <a:lumOff val="50000"/>
                  </a:schemeClr>
                </a:solidFill>
                <a:latin typeface="+mn-ea"/>
                <a:ea typeface="+mn-ea"/>
              </a:rPr>
              <a:t>在此处添加详细描述文本，尽量与标题文本语言风格相符合，语言描述尽量简洁生动，尽可能概括出段落内容。在此处添加详细描述文本，尽量与标题文本语言风格相符合，语言描述尽量简洁生动，尽可能概括出段落内容。</a:t>
            </a:r>
            <a:endParaRPr lang="en-US" altLang="zh-CN" sz="1200">
              <a:solidFill>
                <a:schemeClr val="tx1">
                  <a:lumMod val="50000"/>
                  <a:lumOff val="50000"/>
                </a:schemeClr>
              </a:solidFill>
              <a:latin typeface="+mn-ea"/>
              <a:ea typeface="+mn-ea"/>
            </a:endParaRPr>
          </a:p>
        </p:txBody>
      </p:sp>
    </p:spTree>
    <p:extLst>
      <p:ext uri="{BB962C8B-B14F-4D97-AF65-F5344CB8AC3E}">
        <p14:creationId xmlns:p14="http://schemas.microsoft.com/office/powerpoint/2010/main" val="84067651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B186CD-3690-6949-B149-075D781B98DE}"/>
              </a:ext>
            </a:extLst>
          </p:cNvPr>
          <p:cNvSpPr txBox="1"/>
          <p:nvPr/>
        </p:nvSpPr>
        <p:spPr>
          <a:xfrm>
            <a:off x="304800" y="292100"/>
            <a:ext cx="1980029" cy="400110"/>
          </a:xfrm>
          <a:prstGeom prst="rect">
            <a:avLst/>
          </a:prstGeom>
          <a:noFill/>
        </p:spPr>
        <p:txBody>
          <a:bodyPr wrap="none" rtlCol="0">
            <a:spAutoFit/>
          </a:bodyPr>
          <a:lstStyle/>
          <a:p>
            <a:r>
              <a:rPr kumimoji="1" lang="zh-CN" altLang="en-US" sz="2000">
                <a:solidFill>
                  <a:schemeClr val="bg1"/>
                </a:solidFill>
                <a:latin typeface="+mj-ea"/>
                <a:ea typeface="+mj-ea"/>
              </a:rPr>
              <a:t>核心产品与服务</a:t>
            </a:r>
          </a:p>
        </p:txBody>
      </p:sp>
      <p:sp>
        <p:nvSpPr>
          <p:cNvPr id="14" name="Freeform 6">
            <a:extLst>
              <a:ext uri="{FF2B5EF4-FFF2-40B4-BE49-F238E27FC236}">
                <a16:creationId xmlns:a16="http://schemas.microsoft.com/office/drawing/2014/main" id="{6E9F4963-BE86-684F-A3D6-0BF219B02733}"/>
              </a:ext>
            </a:extLst>
          </p:cNvPr>
          <p:cNvSpPr>
            <a:spLocks noChangeArrowheads="1"/>
          </p:cNvSpPr>
          <p:nvPr/>
        </p:nvSpPr>
        <p:spPr bwMode="auto">
          <a:xfrm>
            <a:off x="827086" y="1926039"/>
            <a:ext cx="3331087" cy="3974797"/>
          </a:xfrm>
          <a:prstGeom prst="parallelogram">
            <a:avLst/>
          </a:prstGeom>
          <a:solidFill>
            <a:srgbClr val="A63031"/>
          </a:solidFill>
          <a:ln>
            <a:noFill/>
          </a:ln>
        </p:spPr>
        <p:txBody>
          <a:bodyPr lIns="68562" tIns="34281" rIns="68562" bIns="34281"/>
          <a:lstStyle/>
          <a:p>
            <a:endParaRPr lang="zh-CN" altLang="en-US"/>
          </a:p>
        </p:txBody>
      </p:sp>
      <p:sp>
        <p:nvSpPr>
          <p:cNvPr id="15" name="Freeform 6">
            <a:extLst>
              <a:ext uri="{FF2B5EF4-FFF2-40B4-BE49-F238E27FC236}">
                <a16:creationId xmlns:a16="http://schemas.microsoft.com/office/drawing/2014/main" id="{00AA39F6-0F5D-824A-A40C-4D4D99B53644}"/>
              </a:ext>
            </a:extLst>
          </p:cNvPr>
          <p:cNvSpPr>
            <a:spLocks noChangeArrowheads="1"/>
          </p:cNvSpPr>
          <p:nvPr/>
        </p:nvSpPr>
        <p:spPr bwMode="auto">
          <a:xfrm>
            <a:off x="3571250" y="3416025"/>
            <a:ext cx="2524749" cy="2527574"/>
          </a:xfrm>
          <a:prstGeom prst="parallelogram">
            <a:avLst/>
          </a:prstGeom>
          <a:solidFill>
            <a:srgbClr val="74191A"/>
          </a:solidFill>
          <a:ln>
            <a:noFill/>
          </a:ln>
        </p:spPr>
        <p:txBody>
          <a:bodyPr lIns="68562" tIns="34281" rIns="68562" bIns="34281"/>
          <a:lstStyle/>
          <a:p>
            <a:pPr>
              <a:lnSpc>
                <a:spcPct val="150000"/>
              </a:lnSpc>
            </a:pPr>
            <a:endParaRPr lang="zh-CN" altLang="en-US"/>
          </a:p>
        </p:txBody>
      </p:sp>
      <p:sp>
        <p:nvSpPr>
          <p:cNvPr id="16" name="平行四边形 15">
            <a:extLst>
              <a:ext uri="{FF2B5EF4-FFF2-40B4-BE49-F238E27FC236}">
                <a16:creationId xmlns:a16="http://schemas.microsoft.com/office/drawing/2014/main" id="{BB91E062-2A73-3148-96C9-3CE3C6F51408}"/>
              </a:ext>
            </a:extLst>
          </p:cNvPr>
          <p:cNvSpPr>
            <a:spLocks noChangeArrowheads="1"/>
          </p:cNvSpPr>
          <p:nvPr/>
        </p:nvSpPr>
        <p:spPr bwMode="auto">
          <a:xfrm>
            <a:off x="3571250" y="1745159"/>
            <a:ext cx="994825" cy="997076"/>
          </a:xfrm>
          <a:prstGeom prst="parallelogram">
            <a:avLst/>
          </a:prstGeom>
          <a:solidFill>
            <a:schemeClr val="tx1">
              <a:lumMod val="65000"/>
              <a:lumOff val="35000"/>
            </a:schemeClr>
          </a:solidFill>
          <a:ln w="9525">
            <a:solidFill>
              <a:srgbClr val="F8F8F8"/>
            </a:solidFill>
            <a:round/>
          </a:ln>
        </p:spPr>
        <p:txBody>
          <a:bodyPr lIns="68562" tIns="34281" rIns="68562" bIns="34281"/>
          <a:lstStyle/>
          <a:p>
            <a:pPr defTabSz="685800" eaLnBrk="1" hangingPunct="1"/>
            <a:endParaRPr lang="zh-CN" altLang="en-US" sz="1300">
              <a:latin typeface="微软雅黑" panose="020B0503020204020204" pitchFamily="34" charset="-122"/>
              <a:ea typeface="微软雅黑" panose="020B0503020204020204" pitchFamily="34" charset="-122"/>
            </a:endParaRPr>
          </a:p>
        </p:txBody>
      </p:sp>
      <p:sp>
        <p:nvSpPr>
          <p:cNvPr id="17" name="平行四边形 16">
            <a:extLst>
              <a:ext uri="{FF2B5EF4-FFF2-40B4-BE49-F238E27FC236}">
                <a16:creationId xmlns:a16="http://schemas.microsoft.com/office/drawing/2014/main" id="{23C6F01D-64D3-8F4A-8886-1870DE1EE99A}"/>
              </a:ext>
            </a:extLst>
          </p:cNvPr>
          <p:cNvSpPr>
            <a:spLocks noChangeArrowheads="1"/>
          </p:cNvSpPr>
          <p:nvPr/>
        </p:nvSpPr>
        <p:spPr bwMode="auto">
          <a:xfrm>
            <a:off x="5473728" y="3172160"/>
            <a:ext cx="830522" cy="830522"/>
          </a:xfrm>
          <a:prstGeom prst="parallelogram">
            <a:avLst/>
          </a:prstGeom>
          <a:solidFill>
            <a:schemeClr val="tx1">
              <a:lumMod val="65000"/>
              <a:lumOff val="35000"/>
            </a:schemeClr>
          </a:solidFill>
          <a:ln w="9525">
            <a:solidFill>
              <a:srgbClr val="F8F8F8"/>
            </a:solidFill>
            <a:round/>
          </a:ln>
        </p:spPr>
        <p:txBody>
          <a:bodyPr lIns="68562" tIns="34281" rIns="68562" bIns="34281"/>
          <a:lstStyle/>
          <a:p>
            <a:pPr defTabSz="685800" eaLnBrk="1" hangingPunct="1"/>
            <a:endParaRPr lang="zh-CN" altLang="en-US" sz="1300">
              <a:latin typeface="微软雅黑" panose="020B0503020204020204" pitchFamily="34" charset="-122"/>
              <a:ea typeface="微软雅黑" panose="020B0503020204020204" pitchFamily="34" charset="-122"/>
            </a:endParaRPr>
          </a:p>
        </p:txBody>
      </p:sp>
      <p:sp>
        <p:nvSpPr>
          <p:cNvPr id="18" name="TextBox 6">
            <a:extLst>
              <a:ext uri="{FF2B5EF4-FFF2-40B4-BE49-F238E27FC236}">
                <a16:creationId xmlns:a16="http://schemas.microsoft.com/office/drawing/2014/main" id="{89EDDCDD-9D6A-1848-B824-3C2972F3414D}"/>
              </a:ext>
            </a:extLst>
          </p:cNvPr>
          <p:cNvSpPr txBox="1">
            <a:spLocks noChangeArrowheads="1"/>
          </p:cNvSpPr>
          <p:nvPr/>
        </p:nvSpPr>
        <p:spPr bwMode="auto">
          <a:xfrm>
            <a:off x="3699669" y="2107023"/>
            <a:ext cx="737986" cy="3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solidFill>
                  <a:srgbClr val="F8F8F8"/>
                </a:solidFill>
                <a:latin typeface="+mj-lt"/>
                <a:ea typeface="微软雅黑" panose="020B0503020204020204" pitchFamily="34" charset="-122"/>
              </a:rPr>
              <a:t>75%</a:t>
            </a:r>
            <a:endParaRPr lang="zh-CN" altLang="en-US" sz="2000">
              <a:solidFill>
                <a:srgbClr val="F8F8F8"/>
              </a:solidFill>
              <a:latin typeface="+mj-lt"/>
              <a:ea typeface="微软雅黑" panose="020B0503020204020204" pitchFamily="34" charset="-122"/>
            </a:endParaRPr>
          </a:p>
        </p:txBody>
      </p:sp>
      <p:sp>
        <p:nvSpPr>
          <p:cNvPr id="19" name="TextBox 8">
            <a:extLst>
              <a:ext uri="{FF2B5EF4-FFF2-40B4-BE49-F238E27FC236}">
                <a16:creationId xmlns:a16="http://schemas.microsoft.com/office/drawing/2014/main" id="{2F27EDF1-5D82-4940-8C2F-86BBA3D564D3}"/>
              </a:ext>
            </a:extLst>
          </p:cNvPr>
          <p:cNvSpPr txBox="1">
            <a:spLocks noChangeArrowheads="1"/>
          </p:cNvSpPr>
          <p:nvPr/>
        </p:nvSpPr>
        <p:spPr bwMode="auto">
          <a:xfrm>
            <a:off x="5550453" y="3484764"/>
            <a:ext cx="677072" cy="346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a:solidFill>
                  <a:srgbClr val="F8F8F8"/>
                </a:solidFill>
                <a:latin typeface="+mj-lt"/>
                <a:ea typeface="微软雅黑" panose="020B0503020204020204" pitchFamily="34" charset="-122"/>
              </a:rPr>
              <a:t>34%</a:t>
            </a:r>
            <a:endParaRPr lang="zh-CN" altLang="en-US">
              <a:solidFill>
                <a:srgbClr val="F8F8F8"/>
              </a:solidFill>
              <a:latin typeface="+mj-lt"/>
              <a:ea typeface="微软雅黑" panose="020B0503020204020204" pitchFamily="34" charset="-122"/>
            </a:endParaRPr>
          </a:p>
        </p:txBody>
      </p:sp>
      <p:sp>
        <p:nvSpPr>
          <p:cNvPr id="20" name="TextBox 9">
            <a:extLst>
              <a:ext uri="{FF2B5EF4-FFF2-40B4-BE49-F238E27FC236}">
                <a16:creationId xmlns:a16="http://schemas.microsoft.com/office/drawing/2014/main" id="{D2A8DEF3-4A1C-DA4A-91AA-2C4FB65FA051}"/>
              </a:ext>
            </a:extLst>
          </p:cNvPr>
          <p:cNvSpPr txBox="1">
            <a:spLocks noChangeArrowheads="1"/>
          </p:cNvSpPr>
          <p:nvPr/>
        </p:nvSpPr>
        <p:spPr bwMode="auto">
          <a:xfrm>
            <a:off x="1807844" y="2676028"/>
            <a:ext cx="1369569" cy="4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rgbClr val="F8F8F8"/>
                </a:solidFill>
                <a:latin typeface="+mj-ea"/>
                <a:ea typeface="+mj-ea"/>
              </a:rPr>
              <a:t>输入标题</a:t>
            </a:r>
          </a:p>
        </p:txBody>
      </p:sp>
      <p:sp>
        <p:nvSpPr>
          <p:cNvPr id="21" name="TextBox 10">
            <a:extLst>
              <a:ext uri="{FF2B5EF4-FFF2-40B4-BE49-F238E27FC236}">
                <a16:creationId xmlns:a16="http://schemas.microsoft.com/office/drawing/2014/main" id="{C5130A2B-6072-0E4B-8439-BCE817CC3D01}"/>
              </a:ext>
            </a:extLst>
          </p:cNvPr>
          <p:cNvSpPr txBox="1">
            <a:spLocks noChangeArrowheads="1"/>
          </p:cNvSpPr>
          <p:nvPr/>
        </p:nvSpPr>
        <p:spPr bwMode="auto">
          <a:xfrm>
            <a:off x="1263412" y="3354585"/>
            <a:ext cx="2378471" cy="867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r>
              <a:rPr lang="zh-CN" altLang="en-US" sz="1200">
                <a:solidFill>
                  <a:srgbClr val="F8F8F8"/>
                </a:solidFill>
                <a:latin typeface="+mn-ea"/>
                <a:ea typeface="+mn-ea"/>
              </a:rPr>
              <a:t>请输入您的文字对目标进行说明请输入您的文字对目标进行说明请输入您的文字对目标进行说明</a:t>
            </a:r>
          </a:p>
        </p:txBody>
      </p:sp>
      <p:sp>
        <p:nvSpPr>
          <p:cNvPr id="22" name="TextBox 11">
            <a:extLst>
              <a:ext uri="{FF2B5EF4-FFF2-40B4-BE49-F238E27FC236}">
                <a16:creationId xmlns:a16="http://schemas.microsoft.com/office/drawing/2014/main" id="{B0AD92EB-774B-784C-A395-D0961CB6834B}"/>
              </a:ext>
            </a:extLst>
          </p:cNvPr>
          <p:cNvSpPr txBox="1">
            <a:spLocks noChangeArrowheads="1"/>
          </p:cNvSpPr>
          <p:nvPr/>
        </p:nvSpPr>
        <p:spPr bwMode="auto">
          <a:xfrm>
            <a:off x="4351637" y="3975974"/>
            <a:ext cx="959201" cy="31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F8F8F8"/>
                </a:solidFill>
                <a:latin typeface="+mj-ea"/>
                <a:ea typeface="+mj-ea"/>
              </a:rPr>
              <a:t>输入标题</a:t>
            </a:r>
          </a:p>
        </p:txBody>
      </p:sp>
      <p:sp>
        <p:nvSpPr>
          <p:cNvPr id="23" name="TextBox 12">
            <a:extLst>
              <a:ext uri="{FF2B5EF4-FFF2-40B4-BE49-F238E27FC236}">
                <a16:creationId xmlns:a16="http://schemas.microsoft.com/office/drawing/2014/main" id="{4FBF6D2F-372A-E242-97F8-5652B5BABD1B}"/>
              </a:ext>
            </a:extLst>
          </p:cNvPr>
          <p:cNvSpPr txBox="1">
            <a:spLocks noChangeArrowheads="1"/>
          </p:cNvSpPr>
          <p:nvPr/>
        </p:nvSpPr>
        <p:spPr bwMode="auto">
          <a:xfrm>
            <a:off x="3903841" y="4457331"/>
            <a:ext cx="1785759" cy="66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r>
              <a:rPr lang="zh-CN" altLang="en-US" sz="1400">
                <a:solidFill>
                  <a:srgbClr val="F8F8F8"/>
                </a:solidFill>
                <a:latin typeface="+mn-ea"/>
                <a:ea typeface="+mn-ea"/>
              </a:rPr>
              <a:t>请输入您的文字对实际情况进行说明</a:t>
            </a:r>
          </a:p>
        </p:txBody>
      </p:sp>
      <p:sp>
        <p:nvSpPr>
          <p:cNvPr id="24" name="TextBox 13">
            <a:extLst>
              <a:ext uri="{FF2B5EF4-FFF2-40B4-BE49-F238E27FC236}">
                <a16:creationId xmlns:a16="http://schemas.microsoft.com/office/drawing/2014/main" id="{19AE1D58-A1B5-A94B-831A-26AC94AFCD22}"/>
              </a:ext>
            </a:extLst>
          </p:cNvPr>
          <p:cNvSpPr txBox="1">
            <a:spLocks noChangeArrowheads="1"/>
          </p:cNvSpPr>
          <p:nvPr/>
        </p:nvSpPr>
        <p:spPr bwMode="auto">
          <a:xfrm>
            <a:off x="4831237" y="1692251"/>
            <a:ext cx="6094989" cy="983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400">
                <a:solidFill>
                  <a:srgbClr val="404040"/>
                </a:solidFill>
                <a:latin typeface="+mn-ea"/>
                <a:ea typeface="+mn-ea"/>
              </a:rPr>
              <a:t>在此处添加详细描述文本，尽量与标题文本语言风格相符合，语言描述尽量简洁生动，尽可能概括出段落内容。在此处添加详细描述文本，尽量与标题文本语言风格相符合，语言描述尽量简洁生动，尽可能概括出段落内容。</a:t>
            </a:r>
            <a:endParaRPr lang="en-US" altLang="zh-CN" sz="1400">
              <a:solidFill>
                <a:srgbClr val="404040"/>
              </a:solidFill>
              <a:latin typeface="+mn-ea"/>
              <a:ea typeface="+mn-ea"/>
            </a:endParaRPr>
          </a:p>
        </p:txBody>
      </p:sp>
      <p:sp>
        <p:nvSpPr>
          <p:cNvPr id="25" name="TextBox 14">
            <a:extLst>
              <a:ext uri="{FF2B5EF4-FFF2-40B4-BE49-F238E27FC236}">
                <a16:creationId xmlns:a16="http://schemas.microsoft.com/office/drawing/2014/main" id="{085E7A92-0C6C-654A-907D-D562402E932C}"/>
              </a:ext>
            </a:extLst>
          </p:cNvPr>
          <p:cNvSpPr txBox="1">
            <a:spLocks noChangeArrowheads="1"/>
          </p:cNvSpPr>
          <p:nvPr/>
        </p:nvSpPr>
        <p:spPr bwMode="auto">
          <a:xfrm>
            <a:off x="6386047" y="3852119"/>
            <a:ext cx="5104666" cy="130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2" tIns="34281" rIns="68562" bIns="34281">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400">
                <a:solidFill>
                  <a:srgbClr val="404040"/>
                </a:solidFill>
                <a:latin typeface="+mn-ea"/>
                <a:ea typeface="+mn-ea"/>
              </a:rPr>
              <a:t>在此处添加详细描述文本，尽量与标题文本语言风格相符合，语言描述尽量简洁生动，尽可能概括出段落内容。在此处添加详细描述文本，尽量与标题文本语言风格相符合，语言描述尽量简洁生动，尽可能概括出段落内容。</a:t>
            </a:r>
            <a:endParaRPr lang="en-US" altLang="zh-CN" sz="1400">
              <a:solidFill>
                <a:srgbClr val="404040"/>
              </a:solidFill>
              <a:latin typeface="+mn-ea"/>
              <a:ea typeface="+mn-ea"/>
            </a:endParaRPr>
          </a:p>
        </p:txBody>
      </p:sp>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5940" y="98877"/>
            <a:ext cx="1191319" cy="1186665"/>
          </a:xfrm>
          <a:prstGeom prst="rect">
            <a:avLst/>
          </a:prstGeom>
        </p:spPr>
      </p:pic>
    </p:spTree>
    <p:extLst>
      <p:ext uri="{BB962C8B-B14F-4D97-AF65-F5344CB8AC3E}">
        <p14:creationId xmlns:p14="http://schemas.microsoft.com/office/powerpoint/2010/main" val="215843318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88ku">
      <a:majorFont>
        <a:latin typeface="Arial Black"/>
        <a:ea typeface="思源黑体 CN Bold"/>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4436</TotalTime>
  <Words>1870</Words>
  <Application>Microsoft Office PowerPoint</Application>
  <PresentationFormat>宽屏</PresentationFormat>
  <Paragraphs>219</Paragraphs>
  <Slides>20</Slides>
  <Notes>20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Source Han Sans CN</vt:lpstr>
      <vt:lpstr>DengXian</vt:lpstr>
      <vt:lpstr>思源黑体 CN Bold</vt:lpstr>
      <vt:lpstr>思源黑体 CN Regular</vt:lpstr>
      <vt:lpstr>微软雅黑</vt:lpstr>
      <vt:lpstr>微软雅黑 Light</vt:lpstr>
      <vt:lpstr>Arial</vt:lpstr>
      <vt:lpstr>Arial Black</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Arthas</cp:lastModifiedBy>
  <cp:revision>650</cp:revision>
  <dcterms:created xsi:type="dcterms:W3CDTF">2018-06-17T04:53:58Z</dcterms:created>
  <dcterms:modified xsi:type="dcterms:W3CDTF">2019-07-18T04:53:45Z</dcterms:modified>
</cp:coreProperties>
</file>